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embeddedFontLst>
    <p:embeddedFont>
      <p:font typeface="Gill Sans"/>
      <p:regular r:id="rId27"/>
      <p:bold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GillSans-bold.fntdata"/><Relationship Id="rId27" Type="http://schemas.openxmlformats.org/officeDocument/2006/relationships/font" Target="fonts/GillSans-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a02b151734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a02b151734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a02b151734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a02b151734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a02b151734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a02b151734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a02b151734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a02b151734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a02b151734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a02b151734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a02b151734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a02b151734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a02b151734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a02b151734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a02b151734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a02b151734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a02b151734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a02b151734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a02b151734_0_2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a02b151734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a02b151734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a02b151734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a02b151734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a02b151734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a02b151734_0_2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a02b151734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a02b151734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a02b151734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a02b151734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a02b151734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a02b151734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a02b151734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a02b151734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a02b151734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a02b151734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a02b151734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a02b151734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a02b151734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a02b151734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a02b151734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2"/>
          <p:cNvSpPr/>
          <p:nvPr/>
        </p:nvSpPr>
        <p:spPr>
          <a:xfrm>
            <a:off x="448091" y="2314324"/>
            <a:ext cx="8240100" cy="2478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txBox="1"/>
          <p:nvPr>
            <p:ph type="ctrTitle"/>
          </p:nvPr>
        </p:nvSpPr>
        <p:spPr>
          <a:xfrm>
            <a:off x="581192" y="742950"/>
            <a:ext cx="7989900" cy="11286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accent1"/>
              </a:buClr>
              <a:buSzPts val="3600"/>
              <a:buFont typeface="Gill Sans"/>
              <a:buNone/>
              <a:defRPr sz="3600">
                <a:solidFill>
                  <a:schemeClr val="accent1"/>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7" name="Google Shape;17;p2"/>
          <p:cNvSpPr txBox="1"/>
          <p:nvPr>
            <p:ph idx="1" type="subTitle"/>
          </p:nvPr>
        </p:nvSpPr>
        <p:spPr>
          <a:xfrm>
            <a:off x="581192" y="1871583"/>
            <a:ext cx="7989900" cy="442800"/>
          </a:xfrm>
          <a:prstGeom prst="rect">
            <a:avLst/>
          </a:prstGeom>
          <a:noFill/>
          <a:ln>
            <a:noFill/>
          </a:ln>
        </p:spPr>
        <p:txBody>
          <a:bodyPr anchorCtr="0" anchor="t" bIns="45700" lIns="91425" spcFirstLastPara="1" rIns="91425" wrap="square" tIns="45700">
            <a:noAutofit/>
          </a:bodyPr>
          <a:lstStyle>
            <a:lvl1pPr lvl="0" rtl="0" algn="l">
              <a:spcBef>
                <a:spcPts val="320"/>
              </a:spcBef>
              <a:spcAft>
                <a:spcPts val="0"/>
              </a:spcAft>
              <a:buSzPts val="1472"/>
              <a:buNone/>
              <a:defRPr sz="1600" cap="none">
                <a:solidFill>
                  <a:schemeClr val="accent2"/>
                </a:solidFill>
              </a:defRPr>
            </a:lvl1pPr>
            <a:lvl2pPr lvl="1" rtl="0" algn="ctr">
              <a:spcBef>
                <a:spcPts val="600"/>
              </a:spcBef>
              <a:spcAft>
                <a:spcPts val="0"/>
              </a:spcAft>
              <a:buSzPts val="1472"/>
              <a:buNone/>
              <a:defRPr>
                <a:solidFill>
                  <a:srgbClr val="888888"/>
                </a:solidFill>
              </a:defRPr>
            </a:lvl2pPr>
            <a:lvl3pPr lvl="2" rtl="0" algn="ctr">
              <a:spcBef>
                <a:spcPts val="600"/>
              </a:spcBef>
              <a:spcAft>
                <a:spcPts val="0"/>
              </a:spcAft>
              <a:buSzPts val="1288"/>
              <a:buNone/>
              <a:defRPr>
                <a:solidFill>
                  <a:srgbClr val="888888"/>
                </a:solidFill>
              </a:defRPr>
            </a:lvl3pPr>
            <a:lvl4pPr lvl="3" rtl="0" algn="ctr">
              <a:spcBef>
                <a:spcPts val="600"/>
              </a:spcBef>
              <a:spcAft>
                <a:spcPts val="0"/>
              </a:spcAft>
              <a:buSzPts val="1104"/>
              <a:buNone/>
              <a:defRPr>
                <a:solidFill>
                  <a:srgbClr val="888888"/>
                </a:solidFill>
              </a:defRPr>
            </a:lvl4pPr>
            <a:lvl5pPr lvl="4" rtl="0" algn="ctr">
              <a:spcBef>
                <a:spcPts val="600"/>
              </a:spcBef>
              <a:spcAft>
                <a:spcPts val="0"/>
              </a:spcAft>
              <a:buSzPts val="1104"/>
              <a:buNone/>
              <a:defRPr>
                <a:solidFill>
                  <a:srgbClr val="888888"/>
                </a:solidFill>
              </a:defRPr>
            </a:lvl5pPr>
            <a:lvl6pPr lvl="5" rtl="0" algn="ctr">
              <a:spcBef>
                <a:spcPts val="600"/>
              </a:spcBef>
              <a:spcAft>
                <a:spcPts val="0"/>
              </a:spcAft>
              <a:buSzPts val="1104"/>
              <a:buNone/>
              <a:defRPr>
                <a:solidFill>
                  <a:srgbClr val="888888"/>
                </a:solidFill>
              </a:defRPr>
            </a:lvl6pPr>
            <a:lvl7pPr lvl="6" rtl="0" algn="ctr">
              <a:spcBef>
                <a:spcPts val="600"/>
              </a:spcBef>
              <a:spcAft>
                <a:spcPts val="0"/>
              </a:spcAft>
              <a:buSzPts val="1104"/>
              <a:buNone/>
              <a:defRPr>
                <a:solidFill>
                  <a:srgbClr val="888888"/>
                </a:solidFill>
              </a:defRPr>
            </a:lvl7pPr>
            <a:lvl8pPr lvl="7" rtl="0" algn="ctr">
              <a:spcBef>
                <a:spcPts val="600"/>
              </a:spcBef>
              <a:spcAft>
                <a:spcPts val="0"/>
              </a:spcAft>
              <a:buSzPts val="1104"/>
              <a:buNone/>
              <a:defRPr>
                <a:solidFill>
                  <a:srgbClr val="888888"/>
                </a:solidFill>
              </a:defRPr>
            </a:lvl8pPr>
            <a:lvl9pPr lvl="8" rtl="0" algn="ctr">
              <a:spcBef>
                <a:spcPts val="600"/>
              </a:spcBef>
              <a:spcAft>
                <a:spcPts val="600"/>
              </a:spcAft>
              <a:buSzPts val="1104"/>
              <a:buNone/>
              <a:defRPr>
                <a:solidFill>
                  <a:srgbClr val="888888"/>
                </a:solidFill>
              </a:defRPr>
            </a:lvl9pPr>
          </a:lstStyle>
          <a:p/>
        </p:txBody>
      </p:sp>
      <p:sp>
        <p:nvSpPr>
          <p:cNvPr id="18" name="Google Shape;18;p2"/>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9" name="Google Shape;19;p2"/>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0" name="Google Shape;20;p2"/>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b="0" i="0" sz="900" u="none" cap="none" strike="noStrike">
                <a:solidFill>
                  <a:srgbClr val="BC1C1D"/>
                </a:solidFill>
                <a:latin typeface="Gill Sans"/>
                <a:ea typeface="Gill Sans"/>
                <a:cs typeface="Gill Sans"/>
                <a:sym typeface="Gill Sans"/>
              </a:defRPr>
            </a:lvl1pPr>
            <a:lvl2pPr indent="0" lvl="1" marL="0" rtl="0" algn="r">
              <a:spcBef>
                <a:spcPts val="0"/>
              </a:spcBef>
              <a:buNone/>
              <a:defRPr b="0" i="0" sz="900" u="none" cap="none" strike="noStrike">
                <a:solidFill>
                  <a:srgbClr val="BC1C1D"/>
                </a:solidFill>
                <a:latin typeface="Gill Sans"/>
                <a:ea typeface="Gill Sans"/>
                <a:cs typeface="Gill Sans"/>
                <a:sym typeface="Gill Sans"/>
              </a:defRPr>
            </a:lvl2pPr>
            <a:lvl3pPr indent="0" lvl="2" marL="0" rtl="0" algn="r">
              <a:spcBef>
                <a:spcPts val="0"/>
              </a:spcBef>
              <a:buNone/>
              <a:defRPr b="0" i="0" sz="900" u="none" cap="none" strike="noStrike">
                <a:solidFill>
                  <a:srgbClr val="BC1C1D"/>
                </a:solidFill>
                <a:latin typeface="Gill Sans"/>
                <a:ea typeface="Gill Sans"/>
                <a:cs typeface="Gill Sans"/>
                <a:sym typeface="Gill Sans"/>
              </a:defRPr>
            </a:lvl3pPr>
            <a:lvl4pPr indent="0" lvl="3" marL="0" rtl="0" algn="r">
              <a:spcBef>
                <a:spcPts val="0"/>
              </a:spcBef>
              <a:buNone/>
              <a:defRPr b="0" i="0" sz="900" u="none" cap="none" strike="noStrike">
                <a:solidFill>
                  <a:srgbClr val="BC1C1D"/>
                </a:solidFill>
                <a:latin typeface="Gill Sans"/>
                <a:ea typeface="Gill Sans"/>
                <a:cs typeface="Gill Sans"/>
                <a:sym typeface="Gill Sans"/>
              </a:defRPr>
            </a:lvl4pPr>
            <a:lvl5pPr indent="0" lvl="4" marL="0" rtl="0" algn="r">
              <a:spcBef>
                <a:spcPts val="0"/>
              </a:spcBef>
              <a:buNone/>
              <a:defRPr b="0" i="0" sz="900" u="none" cap="none" strike="noStrike">
                <a:solidFill>
                  <a:srgbClr val="BC1C1D"/>
                </a:solidFill>
                <a:latin typeface="Gill Sans"/>
                <a:ea typeface="Gill Sans"/>
                <a:cs typeface="Gill Sans"/>
                <a:sym typeface="Gill Sans"/>
              </a:defRPr>
            </a:lvl5pPr>
            <a:lvl6pPr indent="0" lvl="5" marL="0" rtl="0" algn="r">
              <a:spcBef>
                <a:spcPts val="0"/>
              </a:spcBef>
              <a:buNone/>
              <a:defRPr b="0" i="0" sz="900" u="none" cap="none" strike="noStrike">
                <a:solidFill>
                  <a:srgbClr val="BC1C1D"/>
                </a:solidFill>
                <a:latin typeface="Gill Sans"/>
                <a:ea typeface="Gill Sans"/>
                <a:cs typeface="Gill Sans"/>
                <a:sym typeface="Gill Sans"/>
              </a:defRPr>
            </a:lvl6pPr>
            <a:lvl7pPr indent="0" lvl="6" marL="0" rtl="0" algn="r">
              <a:spcBef>
                <a:spcPts val="0"/>
              </a:spcBef>
              <a:buNone/>
              <a:defRPr b="0" i="0" sz="900" u="none" cap="none" strike="noStrike">
                <a:solidFill>
                  <a:srgbClr val="BC1C1D"/>
                </a:solidFill>
                <a:latin typeface="Gill Sans"/>
                <a:ea typeface="Gill Sans"/>
                <a:cs typeface="Gill Sans"/>
                <a:sym typeface="Gill Sans"/>
              </a:defRPr>
            </a:lvl7pPr>
            <a:lvl8pPr indent="0" lvl="7" marL="0" rtl="0" algn="r">
              <a:spcBef>
                <a:spcPts val="0"/>
              </a:spcBef>
              <a:buNone/>
              <a:defRPr b="0" i="0" sz="900" u="none" cap="none" strike="noStrike">
                <a:solidFill>
                  <a:srgbClr val="BC1C1D"/>
                </a:solidFill>
                <a:latin typeface="Gill Sans"/>
                <a:ea typeface="Gill Sans"/>
                <a:cs typeface="Gill Sans"/>
                <a:sym typeface="Gill Sans"/>
              </a:defRPr>
            </a:lvl8pPr>
            <a:lvl9pPr indent="0" lvl="8" marL="0" rtl="0" algn="r">
              <a:spcBef>
                <a:spcPts val="0"/>
              </a:spcBef>
              <a:buNone/>
              <a:defRPr b="0" i="0" sz="900" u="none" cap="none" strike="noStrike">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8" name="Shape 78"/>
        <p:cNvGrpSpPr/>
        <p:nvPr/>
      </p:nvGrpSpPr>
      <p:grpSpPr>
        <a:xfrm>
          <a:off x="0" y="0"/>
          <a:ext cx="0" cy="0"/>
          <a:chOff x="0" y="0"/>
          <a:chExt cx="0" cy="0"/>
        </a:xfrm>
      </p:grpSpPr>
      <p:sp>
        <p:nvSpPr>
          <p:cNvPr id="79" name="Google Shape;79;p11"/>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1"/>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1" name="Google Shape;81;p11"/>
          <p:cNvSpPr txBox="1"/>
          <p:nvPr>
            <p:ph idx="1" type="body"/>
          </p:nvPr>
        </p:nvSpPr>
        <p:spPr>
          <a:xfrm rot="5400000">
            <a:off x="3214444" y="-962398"/>
            <a:ext cx="2723100" cy="79899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22072" lvl="1" marL="914400" rtl="0" algn="l">
              <a:spcBef>
                <a:spcPts val="600"/>
              </a:spcBef>
              <a:spcAft>
                <a:spcPts val="0"/>
              </a:spcAft>
              <a:buSzPts val="1472"/>
              <a:buChar char="◼"/>
              <a:defRPr/>
            </a:lvl2pPr>
            <a:lvl3pPr indent="-310388" lvl="2" marL="1371600" rtl="0" algn="l">
              <a:spcBef>
                <a:spcPts val="600"/>
              </a:spcBef>
              <a:spcAft>
                <a:spcPts val="0"/>
              </a:spcAft>
              <a:buSzPts val="1288"/>
              <a:buChar char="◼"/>
              <a:defRPr/>
            </a:lvl3pPr>
            <a:lvl4pPr indent="-298703" lvl="3" marL="1828800" rtl="0" algn="l">
              <a:spcBef>
                <a:spcPts val="600"/>
              </a:spcBef>
              <a:spcAft>
                <a:spcPts val="0"/>
              </a:spcAft>
              <a:buSzPts val="1104"/>
              <a:buChar char="◼"/>
              <a:defRPr/>
            </a:lvl4pPr>
            <a:lvl5pPr indent="-298704" lvl="4" marL="2286000" rtl="0" algn="l">
              <a:spcBef>
                <a:spcPts val="600"/>
              </a:spcBef>
              <a:spcAft>
                <a:spcPts val="0"/>
              </a:spcAft>
              <a:buSzPts val="1104"/>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82" name="Google Shape;82;p11"/>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3" name="Google Shape;83;p11"/>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4" name="Google Shape;84;p11"/>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5" name="Shape 85"/>
        <p:cNvGrpSpPr/>
        <p:nvPr/>
      </p:nvGrpSpPr>
      <p:grpSpPr>
        <a:xfrm>
          <a:off x="0" y="0"/>
          <a:ext cx="0" cy="0"/>
          <a:chOff x="0" y="0"/>
          <a:chExt cx="0" cy="0"/>
        </a:xfrm>
      </p:grpSpPr>
      <p:sp>
        <p:nvSpPr>
          <p:cNvPr id="86" name="Google Shape;86;p12"/>
          <p:cNvSpPr/>
          <p:nvPr/>
        </p:nvSpPr>
        <p:spPr>
          <a:xfrm>
            <a:off x="6629400" y="449794"/>
            <a:ext cx="2057400" cy="43629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2"/>
          <p:cNvSpPr txBox="1"/>
          <p:nvPr>
            <p:ph type="title"/>
          </p:nvPr>
        </p:nvSpPr>
        <p:spPr>
          <a:xfrm rot="5400000">
            <a:off x="5437323" y="1698994"/>
            <a:ext cx="3887400" cy="15030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8" name="Google Shape;88;p12"/>
          <p:cNvSpPr txBox="1"/>
          <p:nvPr>
            <p:ph idx="1" type="body"/>
          </p:nvPr>
        </p:nvSpPr>
        <p:spPr>
          <a:xfrm rot="5400000">
            <a:off x="1598551" y="-510656"/>
            <a:ext cx="3887400" cy="59223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89" name="Google Shape;89;p12"/>
          <p:cNvSpPr txBox="1"/>
          <p:nvPr>
            <p:ph idx="10" type="dt"/>
          </p:nvPr>
        </p:nvSpPr>
        <p:spPr>
          <a:xfrm>
            <a:off x="6745255" y="4467102"/>
            <a:ext cx="9477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0" name="Google Shape;90;p12"/>
          <p:cNvSpPr txBox="1"/>
          <p:nvPr>
            <p:ph idx="11" type="ftr"/>
          </p:nvPr>
        </p:nvSpPr>
        <p:spPr>
          <a:xfrm>
            <a:off x="581192" y="4463858"/>
            <a:ext cx="5922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1" name="Google Shape;91;p12"/>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sz="900">
                <a:solidFill>
                  <a:srgbClr val="BC1C1D"/>
                </a:solidFill>
                <a:latin typeface="Gill Sans"/>
                <a:ea typeface="Gill Sans"/>
                <a:cs typeface="Gill Sans"/>
                <a:sym typeface="Gill Sans"/>
              </a:defRPr>
            </a:lvl1pPr>
            <a:lvl2pPr indent="0" lvl="1" marL="0" rtl="0" algn="r">
              <a:spcBef>
                <a:spcPts val="0"/>
              </a:spcBef>
              <a:buNone/>
              <a:defRPr sz="900">
                <a:solidFill>
                  <a:srgbClr val="BC1C1D"/>
                </a:solidFill>
                <a:latin typeface="Gill Sans"/>
                <a:ea typeface="Gill Sans"/>
                <a:cs typeface="Gill Sans"/>
                <a:sym typeface="Gill Sans"/>
              </a:defRPr>
            </a:lvl2pPr>
            <a:lvl3pPr indent="0" lvl="2" marL="0" rtl="0" algn="r">
              <a:spcBef>
                <a:spcPts val="0"/>
              </a:spcBef>
              <a:buNone/>
              <a:defRPr sz="900">
                <a:solidFill>
                  <a:srgbClr val="BC1C1D"/>
                </a:solidFill>
                <a:latin typeface="Gill Sans"/>
                <a:ea typeface="Gill Sans"/>
                <a:cs typeface="Gill Sans"/>
                <a:sym typeface="Gill Sans"/>
              </a:defRPr>
            </a:lvl3pPr>
            <a:lvl4pPr indent="0" lvl="3" marL="0" rtl="0" algn="r">
              <a:spcBef>
                <a:spcPts val="0"/>
              </a:spcBef>
              <a:buNone/>
              <a:defRPr sz="900">
                <a:solidFill>
                  <a:srgbClr val="BC1C1D"/>
                </a:solidFill>
                <a:latin typeface="Gill Sans"/>
                <a:ea typeface="Gill Sans"/>
                <a:cs typeface="Gill Sans"/>
                <a:sym typeface="Gill Sans"/>
              </a:defRPr>
            </a:lvl4pPr>
            <a:lvl5pPr indent="0" lvl="4" marL="0" rtl="0" algn="r">
              <a:spcBef>
                <a:spcPts val="0"/>
              </a:spcBef>
              <a:buNone/>
              <a:defRPr sz="900">
                <a:solidFill>
                  <a:srgbClr val="BC1C1D"/>
                </a:solidFill>
                <a:latin typeface="Gill Sans"/>
                <a:ea typeface="Gill Sans"/>
                <a:cs typeface="Gill Sans"/>
                <a:sym typeface="Gill Sans"/>
              </a:defRPr>
            </a:lvl5pPr>
            <a:lvl6pPr indent="0" lvl="5" marL="0" rtl="0" algn="r">
              <a:spcBef>
                <a:spcPts val="0"/>
              </a:spcBef>
              <a:buNone/>
              <a:defRPr sz="900">
                <a:solidFill>
                  <a:srgbClr val="BC1C1D"/>
                </a:solidFill>
                <a:latin typeface="Gill Sans"/>
                <a:ea typeface="Gill Sans"/>
                <a:cs typeface="Gill Sans"/>
                <a:sym typeface="Gill Sans"/>
              </a:defRPr>
            </a:lvl6pPr>
            <a:lvl7pPr indent="0" lvl="6" marL="0" rtl="0" algn="r">
              <a:spcBef>
                <a:spcPts val="0"/>
              </a:spcBef>
              <a:buNone/>
              <a:defRPr sz="900">
                <a:solidFill>
                  <a:srgbClr val="BC1C1D"/>
                </a:solidFill>
                <a:latin typeface="Gill Sans"/>
                <a:ea typeface="Gill Sans"/>
                <a:cs typeface="Gill Sans"/>
                <a:sym typeface="Gill Sans"/>
              </a:defRPr>
            </a:lvl7pPr>
            <a:lvl8pPr indent="0" lvl="7" marL="0" rtl="0" algn="r">
              <a:spcBef>
                <a:spcPts val="0"/>
              </a:spcBef>
              <a:buNone/>
              <a:defRPr sz="900">
                <a:solidFill>
                  <a:srgbClr val="BC1C1D"/>
                </a:solidFill>
                <a:latin typeface="Gill Sans"/>
                <a:ea typeface="Gill Sans"/>
                <a:cs typeface="Gill Sans"/>
                <a:sym typeface="Gill Sans"/>
              </a:defRPr>
            </a:lvl8pPr>
            <a:lvl9pPr indent="0" lvl="8" marL="0" rtl="0" algn="r">
              <a:spcBef>
                <a:spcPts val="0"/>
              </a:spcBef>
              <a:buNone/>
              <a:defRPr sz="900">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2" name="Shape 92"/>
        <p:cNvGrpSpPr/>
        <p:nvPr/>
      </p:nvGrpSpPr>
      <p:grpSpPr>
        <a:xfrm>
          <a:off x="0" y="0"/>
          <a:ext cx="0" cy="0"/>
          <a:chOff x="0" y="0"/>
          <a:chExt cx="0" cy="0"/>
        </a:xfrm>
      </p:grpSpPr>
      <p:sp>
        <p:nvSpPr>
          <p:cNvPr id="93" name="Google Shape;93;p13"/>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4" name="Google Shape;94;p13"/>
          <p:cNvGrpSpPr/>
          <p:nvPr/>
        </p:nvGrpSpPr>
        <p:grpSpPr>
          <a:xfrm>
            <a:off x="830392" y="1191256"/>
            <a:ext cx="745763" cy="45826"/>
            <a:chOff x="4580561" y="2589004"/>
            <a:chExt cx="1064464" cy="25200"/>
          </a:xfrm>
        </p:grpSpPr>
        <p:sp>
          <p:nvSpPr>
            <p:cNvPr id="95" name="Google Shape;95;p13"/>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3"/>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7" name="Google Shape;97;p13"/>
          <p:cNvSpPr txBox="1"/>
          <p:nvPr>
            <p:ph type="title"/>
          </p:nvPr>
        </p:nvSpPr>
        <p:spPr>
          <a:xfrm>
            <a:off x="729450" y="1318650"/>
            <a:ext cx="7688700" cy="535200"/>
          </a:xfrm>
          <a:prstGeom prst="rect">
            <a:avLst/>
          </a:prstGeom>
        </p:spPr>
        <p:txBody>
          <a:bodyPr anchorCtr="0" anchor="b" bIns="45700" lIns="91425" spcFirstLastPara="1" rIns="91425" wrap="square" tIns="45700">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98" name="Google Shape;98;p13"/>
          <p:cNvSpPr txBox="1"/>
          <p:nvPr>
            <p:ph idx="1" type="body"/>
          </p:nvPr>
        </p:nvSpPr>
        <p:spPr>
          <a:xfrm>
            <a:off x="729450" y="2078875"/>
            <a:ext cx="7688700" cy="2261100"/>
          </a:xfrm>
          <a:prstGeom prst="rect">
            <a:avLst/>
          </a:prstGeom>
        </p:spPr>
        <p:txBody>
          <a:bodyPr anchorCtr="0" anchor="ctr" bIns="45700" lIns="91425" spcFirstLastPara="1" rIns="91425" wrap="square" tIns="45700">
            <a:noAutofit/>
          </a:bodyPr>
          <a:lstStyle>
            <a:lvl1pPr indent="-333756" lvl="0" marL="457200" rtl="0">
              <a:spcBef>
                <a:spcPts val="360"/>
              </a:spcBef>
              <a:spcAft>
                <a:spcPts val="0"/>
              </a:spcAft>
              <a:buSzPts val="1656"/>
              <a:buChar char="◼"/>
              <a:defRPr/>
            </a:lvl1pPr>
            <a:lvl2pPr indent="-322072" lvl="1" marL="914400" rtl="0">
              <a:spcBef>
                <a:spcPts val="600"/>
              </a:spcBef>
              <a:spcAft>
                <a:spcPts val="0"/>
              </a:spcAft>
              <a:buSzPts val="1472"/>
              <a:buChar char="◼"/>
              <a:defRPr/>
            </a:lvl2pPr>
            <a:lvl3pPr indent="-310388" lvl="2" marL="1371600" rtl="0">
              <a:spcBef>
                <a:spcPts val="600"/>
              </a:spcBef>
              <a:spcAft>
                <a:spcPts val="0"/>
              </a:spcAft>
              <a:buSzPts val="1288"/>
              <a:buChar char="◼"/>
              <a:defRPr/>
            </a:lvl3pPr>
            <a:lvl4pPr indent="-298703" lvl="3" marL="1828800" rtl="0">
              <a:spcBef>
                <a:spcPts val="600"/>
              </a:spcBef>
              <a:spcAft>
                <a:spcPts val="0"/>
              </a:spcAft>
              <a:buSzPts val="1104"/>
              <a:buChar char="◼"/>
              <a:defRPr/>
            </a:lvl4pPr>
            <a:lvl5pPr indent="-298704" lvl="4" marL="2286000" rtl="0">
              <a:spcBef>
                <a:spcPts val="600"/>
              </a:spcBef>
              <a:spcAft>
                <a:spcPts val="0"/>
              </a:spcAft>
              <a:buSzPts val="1104"/>
              <a:buChar char="◼"/>
              <a:defRPr/>
            </a:lvl5pPr>
            <a:lvl6pPr indent="-298704" lvl="5" marL="2743200" rtl="0">
              <a:spcBef>
                <a:spcPts val="600"/>
              </a:spcBef>
              <a:spcAft>
                <a:spcPts val="0"/>
              </a:spcAft>
              <a:buSzPts val="1104"/>
              <a:buChar char="◼"/>
              <a:defRPr/>
            </a:lvl6pPr>
            <a:lvl7pPr indent="-298704" lvl="6" marL="3200400" rtl="0">
              <a:spcBef>
                <a:spcPts val="600"/>
              </a:spcBef>
              <a:spcAft>
                <a:spcPts val="0"/>
              </a:spcAft>
              <a:buSzPts val="1104"/>
              <a:buChar char="◼"/>
              <a:defRPr/>
            </a:lvl7pPr>
            <a:lvl8pPr indent="-298703" lvl="7" marL="3657600" rtl="0">
              <a:spcBef>
                <a:spcPts val="600"/>
              </a:spcBef>
              <a:spcAft>
                <a:spcPts val="0"/>
              </a:spcAft>
              <a:buSzPts val="1104"/>
              <a:buChar char="◼"/>
              <a:defRPr/>
            </a:lvl8pPr>
            <a:lvl9pPr indent="-298703" lvl="8" marL="4114800" rtl="0">
              <a:spcBef>
                <a:spcPts val="600"/>
              </a:spcBef>
              <a:spcAft>
                <a:spcPts val="600"/>
              </a:spcAft>
              <a:buSzPts val="1104"/>
              <a:buChar char="◼"/>
              <a:defRPr/>
            </a:lvl9pPr>
          </a:lstStyle>
          <a:p/>
        </p:txBody>
      </p:sp>
      <p:sp>
        <p:nvSpPr>
          <p:cNvPr id="99" name="Google Shape;99;p13"/>
          <p:cNvSpPr txBox="1"/>
          <p:nvPr>
            <p:ph idx="12" type="sldNum"/>
          </p:nvPr>
        </p:nvSpPr>
        <p:spPr>
          <a:xfrm>
            <a:off x="8536302" y="4749851"/>
            <a:ext cx="548700" cy="393600"/>
          </a:xfrm>
          <a:prstGeom prst="rect">
            <a:avLst/>
          </a:prstGeom>
        </p:spPr>
        <p:txBody>
          <a:bodyPr anchorCtr="0" anchor="ctr" bIns="45700" lIns="91425" spcFirstLastPara="1" rIns="91425" wrap="square" tIns="45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4" name="Google Shape;24;p3"/>
          <p:cNvSpPr txBox="1"/>
          <p:nvPr>
            <p:ph idx="1" type="body"/>
          </p:nvPr>
        </p:nvSpPr>
        <p:spPr>
          <a:xfrm>
            <a:off x="581192" y="1671002"/>
            <a:ext cx="7989900" cy="2723100"/>
          </a:xfrm>
          <a:prstGeom prst="rect">
            <a:avLst/>
          </a:prstGeom>
          <a:noFill/>
          <a:ln>
            <a:noFill/>
          </a:ln>
        </p:spPr>
        <p:txBody>
          <a:bodyPr anchorCtr="0" anchor="ctr"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25" name="Google Shape;25;p3"/>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6" name="Google Shape;26;p3"/>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7" name="Google Shape;27;p3"/>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8" name="Shape 28"/>
        <p:cNvGrpSpPr/>
        <p:nvPr/>
      </p:nvGrpSpPr>
      <p:grpSpPr>
        <a:xfrm>
          <a:off x="0" y="0"/>
          <a:ext cx="0" cy="0"/>
          <a:chOff x="0" y="0"/>
          <a:chExt cx="0" cy="0"/>
        </a:xfrm>
      </p:grpSpPr>
      <p:sp>
        <p:nvSpPr>
          <p:cNvPr id="29" name="Google Shape;29;p4"/>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4"/>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1" name="Google Shape;31;p4"/>
          <p:cNvSpPr txBox="1"/>
          <p:nvPr>
            <p:ph idx="1" type="body"/>
          </p:nvPr>
        </p:nvSpPr>
        <p:spPr>
          <a:xfrm>
            <a:off x="581192" y="1671001"/>
            <a:ext cx="3899400" cy="2724900"/>
          </a:xfrm>
          <a:prstGeom prst="rect">
            <a:avLst/>
          </a:prstGeom>
          <a:noFill/>
          <a:ln>
            <a:noFill/>
          </a:ln>
        </p:spPr>
        <p:txBody>
          <a:bodyPr anchorCtr="0" anchor="ctr"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32" name="Google Shape;32;p4"/>
          <p:cNvSpPr txBox="1"/>
          <p:nvPr>
            <p:ph idx="2" type="body"/>
          </p:nvPr>
        </p:nvSpPr>
        <p:spPr>
          <a:xfrm>
            <a:off x="4663282" y="1671002"/>
            <a:ext cx="3907800" cy="2724900"/>
          </a:xfrm>
          <a:prstGeom prst="rect">
            <a:avLst/>
          </a:prstGeom>
          <a:noFill/>
          <a:ln>
            <a:noFill/>
          </a:ln>
        </p:spPr>
        <p:txBody>
          <a:bodyPr anchorCtr="0" anchor="ctr"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33" name="Google Shape;33;p4"/>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4" name="Google Shape;34;p4"/>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5" name="Google Shape;35;p4"/>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6" name="Shape 36"/>
        <p:cNvGrpSpPr/>
        <p:nvPr/>
      </p:nvGrpSpPr>
      <p:grpSpPr>
        <a:xfrm>
          <a:off x="0" y="0"/>
          <a:ext cx="0" cy="0"/>
          <a:chOff x="0" y="0"/>
          <a:chExt cx="0" cy="0"/>
        </a:xfrm>
      </p:grpSpPr>
      <p:sp>
        <p:nvSpPr>
          <p:cNvPr id="37" name="Google Shape;37;p5"/>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8" name="Google Shape;38;p5"/>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9" name="Google Shape;39;p5"/>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0" name="Shape 40"/>
        <p:cNvGrpSpPr/>
        <p:nvPr/>
      </p:nvGrpSpPr>
      <p:grpSpPr>
        <a:xfrm>
          <a:off x="0" y="0"/>
          <a:ext cx="0" cy="0"/>
          <a:chOff x="0" y="0"/>
          <a:chExt cx="0" cy="0"/>
        </a:xfrm>
      </p:grpSpPr>
      <p:sp>
        <p:nvSpPr>
          <p:cNvPr id="41" name="Google Shape;41;p6"/>
          <p:cNvSpPr/>
          <p:nvPr/>
        </p:nvSpPr>
        <p:spPr>
          <a:xfrm>
            <a:off x="452646" y="3856480"/>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6"/>
          <p:cNvSpPr txBox="1"/>
          <p:nvPr>
            <p:ph type="title"/>
          </p:nvPr>
        </p:nvSpPr>
        <p:spPr>
          <a:xfrm>
            <a:off x="581193" y="2277430"/>
            <a:ext cx="7989900" cy="11286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accent1"/>
              </a:buClr>
              <a:buSzPts val="3600"/>
              <a:buFont typeface="Gill Sans"/>
              <a:buNone/>
              <a:defRPr b="0" sz="3600" cap="none">
                <a:solidFill>
                  <a:schemeClr val="accent1"/>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3" name="Google Shape;43;p6"/>
          <p:cNvSpPr txBox="1"/>
          <p:nvPr>
            <p:ph idx="1" type="body"/>
          </p:nvPr>
        </p:nvSpPr>
        <p:spPr>
          <a:xfrm>
            <a:off x="581193" y="3406063"/>
            <a:ext cx="7989900" cy="450600"/>
          </a:xfrm>
          <a:prstGeom prst="rect">
            <a:avLst/>
          </a:prstGeom>
          <a:noFill/>
          <a:ln>
            <a:noFill/>
          </a:ln>
        </p:spPr>
        <p:txBody>
          <a:bodyPr anchorCtr="0" anchor="t" bIns="45700" lIns="91425" spcFirstLastPara="1" rIns="91425" wrap="square" tIns="45700">
            <a:noAutofit/>
          </a:bodyPr>
          <a:lstStyle>
            <a:lvl1pPr indent="-228600" lvl="0" marL="457200" rtl="0" algn="l">
              <a:spcBef>
                <a:spcPts val="360"/>
              </a:spcBef>
              <a:spcAft>
                <a:spcPts val="0"/>
              </a:spcAft>
              <a:buSzPts val="1656"/>
              <a:buNone/>
              <a:defRPr sz="1800" cap="none">
                <a:solidFill>
                  <a:schemeClr val="accent2"/>
                </a:solidFill>
              </a:defRPr>
            </a:lvl1pPr>
            <a:lvl2pPr indent="-228600" lvl="1" marL="914400" rtl="0" algn="l">
              <a:spcBef>
                <a:spcPts val="600"/>
              </a:spcBef>
              <a:spcAft>
                <a:spcPts val="0"/>
              </a:spcAft>
              <a:buSzPts val="1656"/>
              <a:buNone/>
              <a:defRPr sz="1800">
                <a:solidFill>
                  <a:srgbClr val="888888"/>
                </a:solidFill>
              </a:defRPr>
            </a:lvl2pPr>
            <a:lvl3pPr indent="-228600" lvl="2" marL="1371600" rtl="0" algn="l">
              <a:spcBef>
                <a:spcPts val="600"/>
              </a:spcBef>
              <a:spcAft>
                <a:spcPts val="0"/>
              </a:spcAft>
              <a:buSzPts val="1472"/>
              <a:buNone/>
              <a:defRPr sz="1600">
                <a:solidFill>
                  <a:srgbClr val="888888"/>
                </a:solidFill>
              </a:defRPr>
            </a:lvl3pPr>
            <a:lvl4pPr indent="-228600" lvl="3" marL="1828800" rtl="0" algn="l">
              <a:spcBef>
                <a:spcPts val="600"/>
              </a:spcBef>
              <a:spcAft>
                <a:spcPts val="0"/>
              </a:spcAft>
              <a:buSzPts val="1288"/>
              <a:buNone/>
              <a:defRPr sz="1400">
                <a:solidFill>
                  <a:srgbClr val="888888"/>
                </a:solidFill>
              </a:defRPr>
            </a:lvl4pPr>
            <a:lvl5pPr indent="-228600" lvl="4" marL="2286000" rtl="0" algn="l">
              <a:spcBef>
                <a:spcPts val="600"/>
              </a:spcBef>
              <a:spcAft>
                <a:spcPts val="0"/>
              </a:spcAft>
              <a:buSzPts val="1288"/>
              <a:buNone/>
              <a:defRPr sz="1400">
                <a:solidFill>
                  <a:srgbClr val="888888"/>
                </a:solidFill>
              </a:defRPr>
            </a:lvl5pPr>
            <a:lvl6pPr indent="-228600" lvl="5" marL="2743200" rtl="0" algn="l">
              <a:spcBef>
                <a:spcPts val="600"/>
              </a:spcBef>
              <a:spcAft>
                <a:spcPts val="0"/>
              </a:spcAft>
              <a:buSzPts val="1288"/>
              <a:buNone/>
              <a:defRPr sz="1400">
                <a:solidFill>
                  <a:srgbClr val="888888"/>
                </a:solidFill>
              </a:defRPr>
            </a:lvl6pPr>
            <a:lvl7pPr indent="-228600" lvl="6" marL="3200400" rtl="0" algn="l">
              <a:spcBef>
                <a:spcPts val="600"/>
              </a:spcBef>
              <a:spcAft>
                <a:spcPts val="0"/>
              </a:spcAft>
              <a:buSzPts val="1288"/>
              <a:buNone/>
              <a:defRPr sz="1400">
                <a:solidFill>
                  <a:srgbClr val="888888"/>
                </a:solidFill>
              </a:defRPr>
            </a:lvl7pPr>
            <a:lvl8pPr indent="-228600" lvl="7" marL="3657600" rtl="0" algn="l">
              <a:spcBef>
                <a:spcPts val="600"/>
              </a:spcBef>
              <a:spcAft>
                <a:spcPts val="0"/>
              </a:spcAft>
              <a:buSzPts val="1288"/>
              <a:buNone/>
              <a:defRPr sz="1400">
                <a:solidFill>
                  <a:srgbClr val="888888"/>
                </a:solidFill>
              </a:defRPr>
            </a:lvl8pPr>
            <a:lvl9pPr indent="-228600" lvl="8" marL="4114800" rtl="0" algn="l">
              <a:spcBef>
                <a:spcPts val="600"/>
              </a:spcBef>
              <a:spcAft>
                <a:spcPts val="600"/>
              </a:spcAft>
              <a:buSzPts val="1288"/>
              <a:buNone/>
              <a:defRPr sz="1400">
                <a:solidFill>
                  <a:srgbClr val="888888"/>
                </a:solidFill>
              </a:defRPr>
            </a:lvl9pPr>
          </a:lstStyle>
          <a:p/>
        </p:txBody>
      </p:sp>
      <p:sp>
        <p:nvSpPr>
          <p:cNvPr id="44" name="Google Shape;44;p6"/>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5" name="Google Shape;45;p6"/>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6" name="Google Shape;46;p6"/>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sz="900">
                <a:solidFill>
                  <a:srgbClr val="BC1C1D"/>
                </a:solidFill>
                <a:latin typeface="Gill Sans"/>
                <a:ea typeface="Gill Sans"/>
                <a:cs typeface="Gill Sans"/>
                <a:sym typeface="Gill Sans"/>
              </a:defRPr>
            </a:lvl1pPr>
            <a:lvl2pPr indent="0" lvl="1" marL="0" rtl="0" algn="r">
              <a:spcBef>
                <a:spcPts val="0"/>
              </a:spcBef>
              <a:buNone/>
              <a:defRPr sz="900">
                <a:solidFill>
                  <a:srgbClr val="BC1C1D"/>
                </a:solidFill>
                <a:latin typeface="Gill Sans"/>
                <a:ea typeface="Gill Sans"/>
                <a:cs typeface="Gill Sans"/>
                <a:sym typeface="Gill Sans"/>
              </a:defRPr>
            </a:lvl2pPr>
            <a:lvl3pPr indent="0" lvl="2" marL="0" rtl="0" algn="r">
              <a:spcBef>
                <a:spcPts val="0"/>
              </a:spcBef>
              <a:buNone/>
              <a:defRPr sz="900">
                <a:solidFill>
                  <a:srgbClr val="BC1C1D"/>
                </a:solidFill>
                <a:latin typeface="Gill Sans"/>
                <a:ea typeface="Gill Sans"/>
                <a:cs typeface="Gill Sans"/>
                <a:sym typeface="Gill Sans"/>
              </a:defRPr>
            </a:lvl3pPr>
            <a:lvl4pPr indent="0" lvl="3" marL="0" rtl="0" algn="r">
              <a:spcBef>
                <a:spcPts val="0"/>
              </a:spcBef>
              <a:buNone/>
              <a:defRPr sz="900">
                <a:solidFill>
                  <a:srgbClr val="BC1C1D"/>
                </a:solidFill>
                <a:latin typeface="Gill Sans"/>
                <a:ea typeface="Gill Sans"/>
                <a:cs typeface="Gill Sans"/>
                <a:sym typeface="Gill Sans"/>
              </a:defRPr>
            </a:lvl4pPr>
            <a:lvl5pPr indent="0" lvl="4" marL="0" rtl="0" algn="r">
              <a:spcBef>
                <a:spcPts val="0"/>
              </a:spcBef>
              <a:buNone/>
              <a:defRPr sz="900">
                <a:solidFill>
                  <a:srgbClr val="BC1C1D"/>
                </a:solidFill>
                <a:latin typeface="Gill Sans"/>
                <a:ea typeface="Gill Sans"/>
                <a:cs typeface="Gill Sans"/>
                <a:sym typeface="Gill Sans"/>
              </a:defRPr>
            </a:lvl5pPr>
            <a:lvl6pPr indent="0" lvl="5" marL="0" rtl="0" algn="r">
              <a:spcBef>
                <a:spcPts val="0"/>
              </a:spcBef>
              <a:buNone/>
              <a:defRPr sz="900">
                <a:solidFill>
                  <a:srgbClr val="BC1C1D"/>
                </a:solidFill>
                <a:latin typeface="Gill Sans"/>
                <a:ea typeface="Gill Sans"/>
                <a:cs typeface="Gill Sans"/>
                <a:sym typeface="Gill Sans"/>
              </a:defRPr>
            </a:lvl6pPr>
            <a:lvl7pPr indent="0" lvl="6" marL="0" rtl="0" algn="r">
              <a:spcBef>
                <a:spcPts val="0"/>
              </a:spcBef>
              <a:buNone/>
              <a:defRPr sz="900">
                <a:solidFill>
                  <a:srgbClr val="BC1C1D"/>
                </a:solidFill>
                <a:latin typeface="Gill Sans"/>
                <a:ea typeface="Gill Sans"/>
                <a:cs typeface="Gill Sans"/>
                <a:sym typeface="Gill Sans"/>
              </a:defRPr>
            </a:lvl7pPr>
            <a:lvl8pPr indent="0" lvl="7" marL="0" rtl="0" algn="r">
              <a:spcBef>
                <a:spcPts val="0"/>
              </a:spcBef>
              <a:buNone/>
              <a:defRPr sz="900">
                <a:solidFill>
                  <a:srgbClr val="BC1C1D"/>
                </a:solidFill>
                <a:latin typeface="Gill Sans"/>
                <a:ea typeface="Gill Sans"/>
                <a:cs typeface="Gill Sans"/>
                <a:sym typeface="Gill Sans"/>
              </a:defRPr>
            </a:lvl8pPr>
            <a:lvl9pPr indent="0" lvl="8" marL="0" rtl="0" algn="r">
              <a:spcBef>
                <a:spcPts val="0"/>
              </a:spcBef>
              <a:buNone/>
              <a:defRPr sz="900">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7" name="Shape 47"/>
        <p:cNvGrpSpPr/>
        <p:nvPr/>
      </p:nvGrpSpPr>
      <p:grpSpPr>
        <a:xfrm>
          <a:off x="0" y="0"/>
          <a:ext cx="0" cy="0"/>
          <a:chOff x="0" y="0"/>
          <a:chExt cx="0" cy="0"/>
        </a:xfrm>
      </p:grpSpPr>
      <p:sp>
        <p:nvSpPr>
          <p:cNvPr id="48" name="Google Shape;48;p7"/>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7"/>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2800"/>
              <a:buFont typeface="Gill Sans"/>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0" name="Google Shape;50;p7"/>
          <p:cNvSpPr txBox="1"/>
          <p:nvPr>
            <p:ph idx="1" type="body"/>
          </p:nvPr>
        </p:nvSpPr>
        <p:spPr>
          <a:xfrm>
            <a:off x="887219" y="1671002"/>
            <a:ext cx="3593400" cy="432300"/>
          </a:xfrm>
          <a:prstGeom prst="rect">
            <a:avLst/>
          </a:prstGeom>
          <a:noFill/>
          <a:ln>
            <a:noFill/>
          </a:ln>
        </p:spPr>
        <p:txBody>
          <a:bodyPr anchorCtr="0" anchor="b" bIns="45700" lIns="91425" spcFirstLastPara="1" rIns="91425" wrap="square" tIns="45700">
            <a:noAutofit/>
          </a:bodyPr>
          <a:lstStyle>
            <a:lvl1pPr indent="-228600" lvl="0" marL="457200" rtl="0" algn="l">
              <a:spcBef>
                <a:spcPts val="440"/>
              </a:spcBef>
              <a:spcAft>
                <a:spcPts val="0"/>
              </a:spcAft>
              <a:buSzPts val="2024"/>
              <a:buNone/>
              <a:defRPr b="0" sz="2200">
                <a:solidFill>
                  <a:schemeClr val="accent2"/>
                </a:solidFill>
              </a:defRPr>
            </a:lvl1pPr>
            <a:lvl2pPr indent="-228600" lvl="1" marL="914400" rtl="0" algn="l">
              <a:spcBef>
                <a:spcPts val="600"/>
              </a:spcBef>
              <a:spcAft>
                <a:spcPts val="0"/>
              </a:spcAft>
              <a:buSzPts val="1840"/>
              <a:buNone/>
              <a:defRPr b="1" sz="2000"/>
            </a:lvl2pPr>
            <a:lvl3pPr indent="-228600" lvl="2" marL="1371600" rtl="0" algn="l">
              <a:spcBef>
                <a:spcPts val="600"/>
              </a:spcBef>
              <a:spcAft>
                <a:spcPts val="0"/>
              </a:spcAft>
              <a:buSzPts val="1656"/>
              <a:buNone/>
              <a:defRPr b="1" sz="1800"/>
            </a:lvl3pPr>
            <a:lvl4pPr indent="-228600" lvl="3" marL="1828800" rtl="0" algn="l">
              <a:spcBef>
                <a:spcPts val="600"/>
              </a:spcBef>
              <a:spcAft>
                <a:spcPts val="0"/>
              </a:spcAft>
              <a:buSzPts val="1472"/>
              <a:buNone/>
              <a:defRPr b="1" sz="1600"/>
            </a:lvl4pPr>
            <a:lvl5pPr indent="-228600" lvl="4" marL="2286000" rtl="0" algn="l">
              <a:spcBef>
                <a:spcPts val="600"/>
              </a:spcBef>
              <a:spcAft>
                <a:spcPts val="0"/>
              </a:spcAft>
              <a:buSzPts val="1472"/>
              <a:buNone/>
              <a:defRPr b="1" sz="1600"/>
            </a:lvl5pPr>
            <a:lvl6pPr indent="-228600" lvl="5" marL="2743200" rtl="0" algn="l">
              <a:spcBef>
                <a:spcPts val="600"/>
              </a:spcBef>
              <a:spcAft>
                <a:spcPts val="0"/>
              </a:spcAft>
              <a:buSzPts val="1472"/>
              <a:buNone/>
              <a:defRPr b="1" sz="1600"/>
            </a:lvl6pPr>
            <a:lvl7pPr indent="-228600" lvl="6" marL="3200400" rtl="0" algn="l">
              <a:spcBef>
                <a:spcPts val="600"/>
              </a:spcBef>
              <a:spcAft>
                <a:spcPts val="0"/>
              </a:spcAft>
              <a:buSzPts val="1472"/>
              <a:buNone/>
              <a:defRPr b="1" sz="1600"/>
            </a:lvl7pPr>
            <a:lvl8pPr indent="-228600" lvl="7" marL="3657600" rtl="0" algn="l">
              <a:spcBef>
                <a:spcPts val="600"/>
              </a:spcBef>
              <a:spcAft>
                <a:spcPts val="0"/>
              </a:spcAft>
              <a:buSzPts val="1472"/>
              <a:buNone/>
              <a:defRPr b="1" sz="1600"/>
            </a:lvl8pPr>
            <a:lvl9pPr indent="-228600" lvl="8" marL="4114800" rtl="0" algn="l">
              <a:spcBef>
                <a:spcPts val="600"/>
              </a:spcBef>
              <a:spcAft>
                <a:spcPts val="600"/>
              </a:spcAft>
              <a:buSzPts val="1472"/>
              <a:buNone/>
              <a:defRPr b="1" sz="1600"/>
            </a:lvl9pPr>
          </a:lstStyle>
          <a:p/>
        </p:txBody>
      </p:sp>
      <p:sp>
        <p:nvSpPr>
          <p:cNvPr id="51" name="Google Shape;51;p7"/>
          <p:cNvSpPr txBox="1"/>
          <p:nvPr>
            <p:ph idx="2" type="body"/>
          </p:nvPr>
        </p:nvSpPr>
        <p:spPr>
          <a:xfrm>
            <a:off x="581192" y="2194538"/>
            <a:ext cx="3899400" cy="22011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52" name="Google Shape;52;p7"/>
          <p:cNvSpPr txBox="1"/>
          <p:nvPr>
            <p:ph idx="3" type="body"/>
          </p:nvPr>
        </p:nvSpPr>
        <p:spPr>
          <a:xfrm>
            <a:off x="4969308" y="1671002"/>
            <a:ext cx="3601500" cy="432300"/>
          </a:xfrm>
          <a:prstGeom prst="rect">
            <a:avLst/>
          </a:prstGeom>
          <a:noFill/>
          <a:ln>
            <a:noFill/>
          </a:ln>
        </p:spPr>
        <p:txBody>
          <a:bodyPr anchorCtr="0" anchor="b" bIns="45700" lIns="91425" spcFirstLastPara="1" rIns="91425" wrap="square" tIns="45700">
            <a:noAutofit/>
          </a:bodyPr>
          <a:lstStyle>
            <a:lvl1pPr indent="-228600" lvl="0" marL="457200" rtl="0" algn="l">
              <a:spcBef>
                <a:spcPts val="440"/>
              </a:spcBef>
              <a:spcAft>
                <a:spcPts val="0"/>
              </a:spcAft>
              <a:buSzPts val="2024"/>
              <a:buNone/>
              <a:defRPr b="0" sz="2200">
                <a:solidFill>
                  <a:schemeClr val="accent2"/>
                </a:solidFill>
              </a:defRPr>
            </a:lvl1pPr>
            <a:lvl2pPr indent="-228600" lvl="1" marL="914400" rtl="0" algn="l">
              <a:spcBef>
                <a:spcPts val="600"/>
              </a:spcBef>
              <a:spcAft>
                <a:spcPts val="0"/>
              </a:spcAft>
              <a:buSzPts val="1840"/>
              <a:buNone/>
              <a:defRPr b="1" sz="2000"/>
            </a:lvl2pPr>
            <a:lvl3pPr indent="-228600" lvl="2" marL="1371600" rtl="0" algn="l">
              <a:spcBef>
                <a:spcPts val="600"/>
              </a:spcBef>
              <a:spcAft>
                <a:spcPts val="0"/>
              </a:spcAft>
              <a:buSzPts val="1656"/>
              <a:buNone/>
              <a:defRPr b="1" sz="1800"/>
            </a:lvl3pPr>
            <a:lvl4pPr indent="-228600" lvl="3" marL="1828800" rtl="0" algn="l">
              <a:spcBef>
                <a:spcPts val="600"/>
              </a:spcBef>
              <a:spcAft>
                <a:spcPts val="0"/>
              </a:spcAft>
              <a:buSzPts val="1472"/>
              <a:buNone/>
              <a:defRPr b="1" sz="1600"/>
            </a:lvl4pPr>
            <a:lvl5pPr indent="-228600" lvl="4" marL="2286000" rtl="0" algn="l">
              <a:spcBef>
                <a:spcPts val="600"/>
              </a:spcBef>
              <a:spcAft>
                <a:spcPts val="0"/>
              </a:spcAft>
              <a:buSzPts val="1472"/>
              <a:buNone/>
              <a:defRPr b="1" sz="1600"/>
            </a:lvl5pPr>
            <a:lvl6pPr indent="-228600" lvl="5" marL="2743200" rtl="0" algn="l">
              <a:spcBef>
                <a:spcPts val="600"/>
              </a:spcBef>
              <a:spcAft>
                <a:spcPts val="0"/>
              </a:spcAft>
              <a:buSzPts val="1472"/>
              <a:buNone/>
              <a:defRPr b="1" sz="1600"/>
            </a:lvl6pPr>
            <a:lvl7pPr indent="-228600" lvl="6" marL="3200400" rtl="0" algn="l">
              <a:spcBef>
                <a:spcPts val="600"/>
              </a:spcBef>
              <a:spcAft>
                <a:spcPts val="0"/>
              </a:spcAft>
              <a:buSzPts val="1472"/>
              <a:buNone/>
              <a:defRPr b="1" sz="1600"/>
            </a:lvl7pPr>
            <a:lvl8pPr indent="-228600" lvl="7" marL="3657600" rtl="0" algn="l">
              <a:spcBef>
                <a:spcPts val="600"/>
              </a:spcBef>
              <a:spcAft>
                <a:spcPts val="0"/>
              </a:spcAft>
              <a:buSzPts val="1472"/>
              <a:buNone/>
              <a:defRPr b="1" sz="1600"/>
            </a:lvl8pPr>
            <a:lvl9pPr indent="-228600" lvl="8" marL="4114800" rtl="0" algn="l">
              <a:spcBef>
                <a:spcPts val="600"/>
              </a:spcBef>
              <a:spcAft>
                <a:spcPts val="600"/>
              </a:spcAft>
              <a:buSzPts val="1472"/>
              <a:buNone/>
              <a:defRPr b="1" sz="1600"/>
            </a:lvl9pPr>
          </a:lstStyle>
          <a:p/>
        </p:txBody>
      </p:sp>
      <p:sp>
        <p:nvSpPr>
          <p:cNvPr id="53" name="Google Shape;53;p7"/>
          <p:cNvSpPr txBox="1"/>
          <p:nvPr>
            <p:ph idx="4" type="body"/>
          </p:nvPr>
        </p:nvSpPr>
        <p:spPr>
          <a:xfrm>
            <a:off x="4663282" y="2194538"/>
            <a:ext cx="3907800" cy="22011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54" name="Google Shape;54;p7"/>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5" name="Google Shape;55;p7"/>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6" name="Google Shape;56;p7"/>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8"/>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8"/>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0" name="Google Shape;60;p8"/>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1" name="Google Shape;61;p8"/>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 name="Google Shape;62;p8"/>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 name="Shape 63"/>
        <p:cNvGrpSpPr/>
        <p:nvPr/>
      </p:nvGrpSpPr>
      <p:grpSpPr>
        <a:xfrm>
          <a:off x="0" y="0"/>
          <a:ext cx="0" cy="0"/>
          <a:chOff x="0" y="0"/>
          <a:chExt cx="0" cy="0"/>
        </a:xfrm>
      </p:grpSpPr>
      <p:sp>
        <p:nvSpPr>
          <p:cNvPr id="64" name="Google Shape;64;p9"/>
          <p:cNvSpPr/>
          <p:nvPr/>
        </p:nvSpPr>
        <p:spPr>
          <a:xfrm>
            <a:off x="452646" y="3856480"/>
            <a:ext cx="8238600" cy="956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txBox="1"/>
          <p:nvPr>
            <p:ph type="title"/>
          </p:nvPr>
        </p:nvSpPr>
        <p:spPr>
          <a:xfrm>
            <a:off x="581352" y="3946722"/>
            <a:ext cx="3536700" cy="5172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Clr>
                <a:srgbClr val="BC1C1D"/>
              </a:buClr>
              <a:buSzPts val="2000"/>
              <a:buFont typeface="Gill Sans"/>
              <a:buNone/>
              <a:defRPr b="0" sz="2000">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6" name="Google Shape;66;p9"/>
          <p:cNvSpPr txBox="1"/>
          <p:nvPr>
            <p:ph idx="1" type="body"/>
          </p:nvPr>
        </p:nvSpPr>
        <p:spPr>
          <a:xfrm>
            <a:off x="446399" y="450900"/>
            <a:ext cx="8240400" cy="3153600"/>
          </a:xfrm>
          <a:prstGeom prst="rect">
            <a:avLst/>
          </a:prstGeom>
          <a:noFill/>
          <a:ln>
            <a:noFill/>
          </a:ln>
        </p:spPr>
        <p:txBody>
          <a:bodyPr anchorCtr="0" anchor="ctr" bIns="45700" lIns="91425" spcFirstLastPara="1" rIns="91425" wrap="square" tIns="45700">
            <a:noAutofit/>
          </a:bodyPr>
          <a:lstStyle>
            <a:lvl1pPr indent="-345440" lvl="0" marL="457200" rtl="0" algn="l">
              <a:spcBef>
                <a:spcPts val="400"/>
              </a:spcBef>
              <a:spcAft>
                <a:spcPts val="0"/>
              </a:spcAft>
              <a:buSzPts val="1840"/>
              <a:buChar char="◼"/>
              <a:defRPr sz="2000">
                <a:solidFill>
                  <a:schemeClr val="dk2"/>
                </a:solidFill>
              </a:defRPr>
            </a:lvl1pPr>
            <a:lvl2pPr indent="-333756" lvl="1" marL="914400" rtl="0" algn="l">
              <a:spcBef>
                <a:spcPts val="600"/>
              </a:spcBef>
              <a:spcAft>
                <a:spcPts val="0"/>
              </a:spcAft>
              <a:buSzPts val="1656"/>
              <a:buChar char="◼"/>
              <a:defRPr sz="1800">
                <a:solidFill>
                  <a:schemeClr val="dk2"/>
                </a:solidFill>
              </a:defRPr>
            </a:lvl2pPr>
            <a:lvl3pPr indent="-322072" lvl="2" marL="1371600" rtl="0" algn="l">
              <a:spcBef>
                <a:spcPts val="600"/>
              </a:spcBef>
              <a:spcAft>
                <a:spcPts val="0"/>
              </a:spcAft>
              <a:buSzPts val="1472"/>
              <a:buChar char="◼"/>
              <a:defRPr sz="1600">
                <a:solidFill>
                  <a:schemeClr val="dk2"/>
                </a:solidFill>
              </a:defRPr>
            </a:lvl3pPr>
            <a:lvl4pPr indent="-310388" lvl="3" marL="1828800" rtl="0" algn="l">
              <a:spcBef>
                <a:spcPts val="600"/>
              </a:spcBef>
              <a:spcAft>
                <a:spcPts val="0"/>
              </a:spcAft>
              <a:buSzPts val="1288"/>
              <a:buChar char="◼"/>
              <a:defRPr sz="1400">
                <a:solidFill>
                  <a:schemeClr val="dk2"/>
                </a:solidFill>
              </a:defRPr>
            </a:lvl4pPr>
            <a:lvl5pPr indent="-310388" lvl="4" marL="2286000" rtl="0" algn="l">
              <a:spcBef>
                <a:spcPts val="600"/>
              </a:spcBef>
              <a:spcAft>
                <a:spcPts val="0"/>
              </a:spcAft>
              <a:buSzPts val="1288"/>
              <a:buChar char="◼"/>
              <a:defRPr sz="1400">
                <a:solidFill>
                  <a:schemeClr val="dk2"/>
                </a:solidFill>
              </a:defRPr>
            </a:lvl5pPr>
            <a:lvl6pPr indent="-310388" lvl="5" marL="2743200" rtl="0" algn="l">
              <a:spcBef>
                <a:spcPts val="600"/>
              </a:spcBef>
              <a:spcAft>
                <a:spcPts val="0"/>
              </a:spcAft>
              <a:buSzPts val="1288"/>
              <a:buChar char="◼"/>
              <a:defRPr sz="1400">
                <a:solidFill>
                  <a:schemeClr val="dk2"/>
                </a:solidFill>
              </a:defRPr>
            </a:lvl6pPr>
            <a:lvl7pPr indent="-310388" lvl="6" marL="3200400" rtl="0" algn="l">
              <a:spcBef>
                <a:spcPts val="600"/>
              </a:spcBef>
              <a:spcAft>
                <a:spcPts val="0"/>
              </a:spcAft>
              <a:buSzPts val="1288"/>
              <a:buChar char="◼"/>
              <a:defRPr sz="1400">
                <a:solidFill>
                  <a:schemeClr val="dk2"/>
                </a:solidFill>
              </a:defRPr>
            </a:lvl7pPr>
            <a:lvl8pPr indent="-310388" lvl="7" marL="3657600" rtl="0" algn="l">
              <a:spcBef>
                <a:spcPts val="600"/>
              </a:spcBef>
              <a:spcAft>
                <a:spcPts val="0"/>
              </a:spcAft>
              <a:buSzPts val="1288"/>
              <a:buChar char="◼"/>
              <a:defRPr sz="1400">
                <a:solidFill>
                  <a:schemeClr val="dk2"/>
                </a:solidFill>
              </a:defRPr>
            </a:lvl8pPr>
            <a:lvl9pPr indent="-310388" lvl="8" marL="4114800" rtl="0" algn="l">
              <a:spcBef>
                <a:spcPts val="600"/>
              </a:spcBef>
              <a:spcAft>
                <a:spcPts val="600"/>
              </a:spcAft>
              <a:buSzPts val="1288"/>
              <a:buChar char="◼"/>
              <a:defRPr sz="1400">
                <a:solidFill>
                  <a:schemeClr val="dk2"/>
                </a:solidFill>
              </a:defRPr>
            </a:lvl9pPr>
          </a:lstStyle>
          <a:p/>
        </p:txBody>
      </p:sp>
      <p:sp>
        <p:nvSpPr>
          <p:cNvPr id="67" name="Google Shape;67;p9"/>
          <p:cNvSpPr txBox="1"/>
          <p:nvPr>
            <p:ph idx="2" type="body"/>
          </p:nvPr>
        </p:nvSpPr>
        <p:spPr>
          <a:xfrm>
            <a:off x="4305617" y="3946721"/>
            <a:ext cx="4265400" cy="517200"/>
          </a:xfrm>
          <a:prstGeom prst="rect">
            <a:avLst/>
          </a:prstGeom>
          <a:noFill/>
          <a:ln>
            <a:noFill/>
          </a:ln>
        </p:spPr>
        <p:txBody>
          <a:bodyPr anchorCtr="0" anchor="ctr" bIns="45700" lIns="91425" spcFirstLastPara="1" rIns="91425" wrap="square" tIns="45700">
            <a:noAutofit/>
          </a:bodyPr>
          <a:lstStyle>
            <a:lvl1pPr indent="-228600" lvl="0" marL="457200" rtl="0" algn="r">
              <a:spcBef>
                <a:spcPts val="220"/>
              </a:spcBef>
              <a:spcAft>
                <a:spcPts val="0"/>
              </a:spcAft>
              <a:buSzPts val="1012"/>
              <a:buNone/>
              <a:defRPr sz="1100">
                <a:solidFill>
                  <a:schemeClr val="lt1"/>
                </a:solidFill>
              </a:defRPr>
            </a:lvl1pPr>
            <a:lvl2pPr indent="-228600" lvl="1" marL="914400" rtl="0" algn="l">
              <a:spcBef>
                <a:spcPts val="600"/>
              </a:spcBef>
              <a:spcAft>
                <a:spcPts val="0"/>
              </a:spcAft>
              <a:buSzPts val="1012"/>
              <a:buNone/>
              <a:defRPr sz="1100"/>
            </a:lvl2pPr>
            <a:lvl3pPr indent="-228600" lvl="2" marL="1371600" rtl="0" algn="l">
              <a:spcBef>
                <a:spcPts val="600"/>
              </a:spcBef>
              <a:spcAft>
                <a:spcPts val="0"/>
              </a:spcAft>
              <a:buSzPts val="920"/>
              <a:buNone/>
              <a:defRPr sz="1000"/>
            </a:lvl3pPr>
            <a:lvl4pPr indent="-228600" lvl="3" marL="1828800" rtl="0" algn="l">
              <a:spcBef>
                <a:spcPts val="600"/>
              </a:spcBef>
              <a:spcAft>
                <a:spcPts val="0"/>
              </a:spcAft>
              <a:buSzPts val="828"/>
              <a:buNone/>
              <a:defRPr sz="900"/>
            </a:lvl4pPr>
            <a:lvl5pPr indent="-228600" lvl="4" marL="2286000" rtl="0" algn="l">
              <a:spcBef>
                <a:spcPts val="600"/>
              </a:spcBef>
              <a:spcAft>
                <a:spcPts val="0"/>
              </a:spcAft>
              <a:buSzPts val="828"/>
              <a:buNone/>
              <a:defRPr sz="900"/>
            </a:lvl5pPr>
            <a:lvl6pPr indent="-228600" lvl="5" marL="2743200" rtl="0" algn="l">
              <a:spcBef>
                <a:spcPts val="600"/>
              </a:spcBef>
              <a:spcAft>
                <a:spcPts val="0"/>
              </a:spcAft>
              <a:buSzPts val="828"/>
              <a:buNone/>
              <a:defRPr sz="900"/>
            </a:lvl6pPr>
            <a:lvl7pPr indent="-228600" lvl="6" marL="3200400" rtl="0" algn="l">
              <a:spcBef>
                <a:spcPts val="600"/>
              </a:spcBef>
              <a:spcAft>
                <a:spcPts val="0"/>
              </a:spcAft>
              <a:buSzPts val="828"/>
              <a:buNone/>
              <a:defRPr sz="900"/>
            </a:lvl7pPr>
            <a:lvl8pPr indent="-228600" lvl="7" marL="3657600" rtl="0" algn="l">
              <a:spcBef>
                <a:spcPts val="600"/>
              </a:spcBef>
              <a:spcAft>
                <a:spcPts val="0"/>
              </a:spcAft>
              <a:buSzPts val="828"/>
              <a:buNone/>
              <a:defRPr sz="900"/>
            </a:lvl8pPr>
            <a:lvl9pPr indent="-228600" lvl="8" marL="4114800" rtl="0" algn="l">
              <a:spcBef>
                <a:spcPts val="600"/>
              </a:spcBef>
              <a:spcAft>
                <a:spcPts val="600"/>
              </a:spcAft>
              <a:buSzPts val="828"/>
              <a:buNone/>
              <a:defRPr sz="900"/>
            </a:lvl9pPr>
          </a:lstStyle>
          <a:p/>
        </p:txBody>
      </p:sp>
      <p:sp>
        <p:nvSpPr>
          <p:cNvPr id="68" name="Google Shape;68;p9"/>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9" name="Google Shape;69;p9"/>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0" name="Google Shape;70;p9"/>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sz="900">
                <a:solidFill>
                  <a:srgbClr val="BC1C1D"/>
                </a:solidFill>
                <a:latin typeface="Gill Sans"/>
                <a:ea typeface="Gill Sans"/>
                <a:cs typeface="Gill Sans"/>
                <a:sym typeface="Gill Sans"/>
              </a:defRPr>
            </a:lvl1pPr>
            <a:lvl2pPr indent="0" lvl="1" marL="0" rtl="0" algn="r">
              <a:spcBef>
                <a:spcPts val="0"/>
              </a:spcBef>
              <a:buNone/>
              <a:defRPr sz="900">
                <a:solidFill>
                  <a:srgbClr val="BC1C1D"/>
                </a:solidFill>
                <a:latin typeface="Gill Sans"/>
                <a:ea typeface="Gill Sans"/>
                <a:cs typeface="Gill Sans"/>
                <a:sym typeface="Gill Sans"/>
              </a:defRPr>
            </a:lvl2pPr>
            <a:lvl3pPr indent="0" lvl="2" marL="0" rtl="0" algn="r">
              <a:spcBef>
                <a:spcPts val="0"/>
              </a:spcBef>
              <a:buNone/>
              <a:defRPr sz="900">
                <a:solidFill>
                  <a:srgbClr val="BC1C1D"/>
                </a:solidFill>
                <a:latin typeface="Gill Sans"/>
                <a:ea typeface="Gill Sans"/>
                <a:cs typeface="Gill Sans"/>
                <a:sym typeface="Gill Sans"/>
              </a:defRPr>
            </a:lvl3pPr>
            <a:lvl4pPr indent="0" lvl="3" marL="0" rtl="0" algn="r">
              <a:spcBef>
                <a:spcPts val="0"/>
              </a:spcBef>
              <a:buNone/>
              <a:defRPr sz="900">
                <a:solidFill>
                  <a:srgbClr val="BC1C1D"/>
                </a:solidFill>
                <a:latin typeface="Gill Sans"/>
                <a:ea typeface="Gill Sans"/>
                <a:cs typeface="Gill Sans"/>
                <a:sym typeface="Gill Sans"/>
              </a:defRPr>
            </a:lvl4pPr>
            <a:lvl5pPr indent="0" lvl="4" marL="0" rtl="0" algn="r">
              <a:spcBef>
                <a:spcPts val="0"/>
              </a:spcBef>
              <a:buNone/>
              <a:defRPr sz="900">
                <a:solidFill>
                  <a:srgbClr val="BC1C1D"/>
                </a:solidFill>
                <a:latin typeface="Gill Sans"/>
                <a:ea typeface="Gill Sans"/>
                <a:cs typeface="Gill Sans"/>
                <a:sym typeface="Gill Sans"/>
              </a:defRPr>
            </a:lvl5pPr>
            <a:lvl6pPr indent="0" lvl="5" marL="0" rtl="0" algn="r">
              <a:spcBef>
                <a:spcPts val="0"/>
              </a:spcBef>
              <a:buNone/>
              <a:defRPr sz="900">
                <a:solidFill>
                  <a:srgbClr val="BC1C1D"/>
                </a:solidFill>
                <a:latin typeface="Gill Sans"/>
                <a:ea typeface="Gill Sans"/>
                <a:cs typeface="Gill Sans"/>
                <a:sym typeface="Gill Sans"/>
              </a:defRPr>
            </a:lvl6pPr>
            <a:lvl7pPr indent="0" lvl="6" marL="0" rtl="0" algn="r">
              <a:spcBef>
                <a:spcPts val="0"/>
              </a:spcBef>
              <a:buNone/>
              <a:defRPr sz="900">
                <a:solidFill>
                  <a:srgbClr val="BC1C1D"/>
                </a:solidFill>
                <a:latin typeface="Gill Sans"/>
                <a:ea typeface="Gill Sans"/>
                <a:cs typeface="Gill Sans"/>
                <a:sym typeface="Gill Sans"/>
              </a:defRPr>
            </a:lvl7pPr>
            <a:lvl8pPr indent="0" lvl="7" marL="0" rtl="0" algn="r">
              <a:spcBef>
                <a:spcPts val="0"/>
              </a:spcBef>
              <a:buNone/>
              <a:defRPr sz="900">
                <a:solidFill>
                  <a:srgbClr val="BC1C1D"/>
                </a:solidFill>
                <a:latin typeface="Gill Sans"/>
                <a:ea typeface="Gill Sans"/>
                <a:cs typeface="Gill Sans"/>
                <a:sym typeface="Gill Sans"/>
              </a:defRPr>
            </a:lvl8pPr>
            <a:lvl9pPr indent="0" lvl="8" marL="0" rtl="0" algn="r">
              <a:spcBef>
                <a:spcPts val="0"/>
              </a:spcBef>
              <a:buNone/>
              <a:defRPr sz="900">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1" name="Shape 71"/>
        <p:cNvGrpSpPr/>
        <p:nvPr/>
      </p:nvGrpSpPr>
      <p:grpSpPr>
        <a:xfrm>
          <a:off x="0" y="0"/>
          <a:ext cx="0" cy="0"/>
          <a:chOff x="0" y="0"/>
          <a:chExt cx="0" cy="0"/>
        </a:xfrm>
      </p:grpSpPr>
      <p:sp>
        <p:nvSpPr>
          <p:cNvPr id="72" name="Google Shape;72;p10"/>
          <p:cNvSpPr txBox="1"/>
          <p:nvPr>
            <p:ph type="title"/>
          </p:nvPr>
        </p:nvSpPr>
        <p:spPr>
          <a:xfrm>
            <a:off x="581192" y="3520042"/>
            <a:ext cx="7989900" cy="4251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accent1"/>
              </a:buClr>
              <a:buSzPts val="2400"/>
              <a:buFont typeface="Gill Sans"/>
              <a:buNone/>
              <a:defRPr b="0" sz="2400">
                <a:solidFill>
                  <a:schemeClr val="accent1"/>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3" name="Google Shape;73;p10"/>
          <p:cNvSpPr/>
          <p:nvPr>
            <p:ph idx="2" type="pic"/>
          </p:nvPr>
        </p:nvSpPr>
        <p:spPr>
          <a:xfrm>
            <a:off x="448093" y="449794"/>
            <a:ext cx="8238600" cy="2667900"/>
          </a:xfrm>
          <a:prstGeom prst="rect">
            <a:avLst/>
          </a:prstGeom>
          <a:noFill/>
          <a:ln>
            <a:noFill/>
          </a:ln>
        </p:spPr>
        <p:txBody>
          <a:bodyPr anchorCtr="0" anchor="t" bIns="45700" lIns="91425" spcFirstLastPara="1" rIns="91425" wrap="square" tIns="45700">
            <a:noAutofit/>
          </a:bodyPr>
          <a:lstStyle>
            <a:lvl1pPr lvl="0" marR="0" rtl="0" algn="ctr">
              <a:spcBef>
                <a:spcPts val="32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1pPr>
            <a:lvl2pPr lvl="1"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2pPr>
            <a:lvl3pPr lvl="2"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3pPr>
            <a:lvl4pPr lvl="3"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4pPr>
            <a:lvl5pPr lvl="4"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5pPr>
            <a:lvl6pPr lvl="5"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6pPr>
            <a:lvl7pPr lvl="6"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7pPr>
            <a:lvl8pPr lvl="7"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8pPr>
            <a:lvl9pPr lvl="8" marR="0" rtl="0" algn="l">
              <a:spcBef>
                <a:spcPts val="600"/>
              </a:spcBef>
              <a:spcAft>
                <a:spcPts val="60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9pPr>
          </a:lstStyle>
          <a:p/>
        </p:txBody>
      </p:sp>
      <p:sp>
        <p:nvSpPr>
          <p:cNvPr id="74" name="Google Shape;74;p10"/>
          <p:cNvSpPr txBox="1"/>
          <p:nvPr>
            <p:ph idx="1" type="body"/>
          </p:nvPr>
        </p:nvSpPr>
        <p:spPr>
          <a:xfrm>
            <a:off x="581192" y="3945095"/>
            <a:ext cx="7989900" cy="449100"/>
          </a:xfrm>
          <a:prstGeom prst="rect">
            <a:avLst/>
          </a:prstGeom>
          <a:noFill/>
          <a:ln>
            <a:noFill/>
          </a:ln>
        </p:spPr>
        <p:txBody>
          <a:bodyPr anchorCtr="0" anchor="ctr" bIns="45700" lIns="91425" spcFirstLastPara="1" rIns="91425" wrap="square" tIns="45700">
            <a:noAutofit/>
          </a:bodyPr>
          <a:lstStyle>
            <a:lvl1pPr indent="-228600" lvl="0" marL="457200" rtl="0" algn="l">
              <a:spcBef>
                <a:spcPts val="240"/>
              </a:spcBef>
              <a:spcAft>
                <a:spcPts val="0"/>
              </a:spcAft>
              <a:buSzPts val="1104"/>
              <a:buNone/>
              <a:defRPr sz="1200"/>
            </a:lvl1pPr>
            <a:lvl2pPr indent="-228600" lvl="1" marL="914400" rtl="0" algn="l">
              <a:spcBef>
                <a:spcPts val="600"/>
              </a:spcBef>
              <a:spcAft>
                <a:spcPts val="0"/>
              </a:spcAft>
              <a:buSzPts val="1104"/>
              <a:buNone/>
              <a:defRPr sz="1200"/>
            </a:lvl2pPr>
            <a:lvl3pPr indent="-228600" lvl="2" marL="1371600" rtl="0" algn="l">
              <a:spcBef>
                <a:spcPts val="600"/>
              </a:spcBef>
              <a:spcAft>
                <a:spcPts val="0"/>
              </a:spcAft>
              <a:buSzPts val="920"/>
              <a:buNone/>
              <a:defRPr sz="1000"/>
            </a:lvl3pPr>
            <a:lvl4pPr indent="-228600" lvl="3" marL="1828800" rtl="0" algn="l">
              <a:spcBef>
                <a:spcPts val="600"/>
              </a:spcBef>
              <a:spcAft>
                <a:spcPts val="0"/>
              </a:spcAft>
              <a:buSzPts val="828"/>
              <a:buNone/>
              <a:defRPr sz="900"/>
            </a:lvl4pPr>
            <a:lvl5pPr indent="-228600" lvl="4" marL="2286000" rtl="0" algn="l">
              <a:spcBef>
                <a:spcPts val="600"/>
              </a:spcBef>
              <a:spcAft>
                <a:spcPts val="0"/>
              </a:spcAft>
              <a:buSzPts val="828"/>
              <a:buNone/>
              <a:defRPr sz="900"/>
            </a:lvl5pPr>
            <a:lvl6pPr indent="-228600" lvl="5" marL="2743200" rtl="0" algn="l">
              <a:spcBef>
                <a:spcPts val="600"/>
              </a:spcBef>
              <a:spcAft>
                <a:spcPts val="0"/>
              </a:spcAft>
              <a:buSzPts val="828"/>
              <a:buNone/>
              <a:defRPr sz="900"/>
            </a:lvl6pPr>
            <a:lvl7pPr indent="-228600" lvl="6" marL="3200400" rtl="0" algn="l">
              <a:spcBef>
                <a:spcPts val="600"/>
              </a:spcBef>
              <a:spcAft>
                <a:spcPts val="0"/>
              </a:spcAft>
              <a:buSzPts val="828"/>
              <a:buNone/>
              <a:defRPr sz="900"/>
            </a:lvl7pPr>
            <a:lvl8pPr indent="-228600" lvl="7" marL="3657600" rtl="0" algn="l">
              <a:spcBef>
                <a:spcPts val="600"/>
              </a:spcBef>
              <a:spcAft>
                <a:spcPts val="0"/>
              </a:spcAft>
              <a:buSzPts val="828"/>
              <a:buNone/>
              <a:defRPr sz="900"/>
            </a:lvl8pPr>
            <a:lvl9pPr indent="-228600" lvl="8" marL="4114800" rtl="0" algn="l">
              <a:spcBef>
                <a:spcPts val="600"/>
              </a:spcBef>
              <a:spcAft>
                <a:spcPts val="600"/>
              </a:spcAft>
              <a:buSzPts val="828"/>
              <a:buNone/>
              <a:defRPr sz="900"/>
            </a:lvl9pPr>
          </a:lstStyle>
          <a:p/>
        </p:txBody>
      </p:sp>
      <p:sp>
        <p:nvSpPr>
          <p:cNvPr id="75" name="Google Shape;75;p10"/>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6" name="Google Shape;76;p10"/>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7" name="Google Shape;77;p10"/>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lt1"/>
              </a:buClr>
              <a:buSzPts val="2800"/>
              <a:buFont typeface="Gill Sans"/>
              <a:buNone/>
              <a:defRPr b="0" i="0" sz="280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7" name="Google Shape;7;p1"/>
          <p:cNvSpPr txBox="1"/>
          <p:nvPr>
            <p:ph idx="1" type="body"/>
          </p:nvPr>
        </p:nvSpPr>
        <p:spPr>
          <a:xfrm>
            <a:off x="581192" y="1671002"/>
            <a:ext cx="7989900" cy="2723100"/>
          </a:xfrm>
          <a:prstGeom prst="rect">
            <a:avLst/>
          </a:prstGeom>
          <a:noFill/>
          <a:ln>
            <a:noFill/>
          </a:ln>
        </p:spPr>
        <p:txBody>
          <a:bodyPr anchorCtr="0" anchor="ctr" bIns="45700" lIns="91425" spcFirstLastPara="1" rIns="91425" wrap="square" tIns="45700">
            <a:noAutofit/>
          </a:bodyPr>
          <a:lstStyle>
            <a:lvl1pPr indent="-333756" lvl="0" marL="457200" marR="0" rtl="0" algn="l">
              <a:spcBef>
                <a:spcPts val="360"/>
              </a:spcBef>
              <a:spcAft>
                <a:spcPts val="0"/>
              </a:spcAft>
              <a:buClr>
                <a:schemeClr val="accent2"/>
              </a:buClr>
              <a:buSzPts val="1656"/>
              <a:buFont typeface="Noto Sans Symbols"/>
              <a:buChar char="◼"/>
              <a:defRPr b="0" i="0" sz="1800" u="none" cap="none" strike="noStrike">
                <a:solidFill>
                  <a:schemeClr val="dk2"/>
                </a:solidFill>
                <a:latin typeface="Gill Sans"/>
                <a:ea typeface="Gill Sans"/>
                <a:cs typeface="Gill Sans"/>
                <a:sym typeface="Gill Sans"/>
              </a:defRPr>
            </a:lvl1pPr>
            <a:lvl2pPr indent="-322072" lvl="1" marL="914400" marR="0" rtl="0" algn="l">
              <a:spcBef>
                <a:spcPts val="600"/>
              </a:spcBef>
              <a:spcAft>
                <a:spcPts val="0"/>
              </a:spcAft>
              <a:buClr>
                <a:schemeClr val="accent2"/>
              </a:buClr>
              <a:buSzPts val="1472"/>
              <a:buFont typeface="Noto Sans Symbols"/>
              <a:buChar char="◼"/>
              <a:defRPr b="0" i="0" sz="1600" u="none" cap="none" strike="noStrike">
                <a:solidFill>
                  <a:schemeClr val="dk2"/>
                </a:solidFill>
                <a:latin typeface="Gill Sans"/>
                <a:ea typeface="Gill Sans"/>
                <a:cs typeface="Gill Sans"/>
                <a:sym typeface="Gill Sans"/>
              </a:defRPr>
            </a:lvl2pPr>
            <a:lvl3pPr indent="-310388" lvl="2" marL="1371600" marR="0" rtl="0" algn="l">
              <a:spcBef>
                <a:spcPts val="600"/>
              </a:spcBef>
              <a:spcAft>
                <a:spcPts val="0"/>
              </a:spcAft>
              <a:buClr>
                <a:schemeClr val="accent2"/>
              </a:buClr>
              <a:buSzPts val="1288"/>
              <a:buFont typeface="Noto Sans Symbols"/>
              <a:buChar char="◼"/>
              <a:defRPr b="0" i="0" sz="1400" u="none" cap="none" strike="noStrike">
                <a:solidFill>
                  <a:schemeClr val="dk2"/>
                </a:solidFill>
                <a:latin typeface="Gill Sans"/>
                <a:ea typeface="Gill Sans"/>
                <a:cs typeface="Gill Sans"/>
                <a:sym typeface="Gill Sans"/>
              </a:defRPr>
            </a:lvl3pPr>
            <a:lvl4pPr indent="-298703" lvl="3" marL="18288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4pPr>
            <a:lvl5pPr indent="-298704" lvl="4" marL="22860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5pPr>
            <a:lvl6pPr indent="-298704" lvl="5" marL="27432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6pPr>
            <a:lvl7pPr indent="-298704" lvl="6" marL="32004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7pPr>
            <a:lvl8pPr indent="-298703" lvl="7" marL="36576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8pPr>
            <a:lvl9pPr indent="-298703" lvl="8" marL="4114800" marR="0" rtl="0" algn="l">
              <a:spcBef>
                <a:spcPts val="600"/>
              </a:spcBef>
              <a:spcAft>
                <a:spcPts val="60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9pPr>
          </a:lstStyle>
          <a:p/>
        </p:txBody>
      </p:sp>
      <p:sp>
        <p:nvSpPr>
          <p:cNvPr id="8" name="Google Shape;8;p1"/>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9" name="Google Shape;9;p1"/>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0" name="Google Shape;10;p1"/>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2"/>
                </a:solidFill>
                <a:latin typeface="Gill Sans"/>
                <a:ea typeface="Gill Sans"/>
                <a:cs typeface="Gill Sans"/>
                <a:sym typeface="Gill Sans"/>
              </a:defRPr>
            </a:lvl1pPr>
            <a:lvl2pPr indent="0" lvl="1" marL="0" marR="0" rtl="0" algn="r">
              <a:spcBef>
                <a:spcPts val="0"/>
              </a:spcBef>
              <a:buNone/>
              <a:defRPr b="0" i="0" sz="900" u="none" cap="none" strike="noStrike">
                <a:solidFill>
                  <a:schemeClr val="accent2"/>
                </a:solidFill>
                <a:latin typeface="Gill Sans"/>
                <a:ea typeface="Gill Sans"/>
                <a:cs typeface="Gill Sans"/>
                <a:sym typeface="Gill Sans"/>
              </a:defRPr>
            </a:lvl2pPr>
            <a:lvl3pPr indent="0" lvl="2" marL="0" marR="0" rtl="0" algn="r">
              <a:spcBef>
                <a:spcPts val="0"/>
              </a:spcBef>
              <a:buNone/>
              <a:defRPr b="0" i="0" sz="900" u="none" cap="none" strike="noStrike">
                <a:solidFill>
                  <a:schemeClr val="accent2"/>
                </a:solidFill>
                <a:latin typeface="Gill Sans"/>
                <a:ea typeface="Gill Sans"/>
                <a:cs typeface="Gill Sans"/>
                <a:sym typeface="Gill Sans"/>
              </a:defRPr>
            </a:lvl3pPr>
            <a:lvl4pPr indent="0" lvl="3" marL="0" marR="0" rtl="0" algn="r">
              <a:spcBef>
                <a:spcPts val="0"/>
              </a:spcBef>
              <a:buNone/>
              <a:defRPr b="0" i="0" sz="900" u="none" cap="none" strike="noStrike">
                <a:solidFill>
                  <a:schemeClr val="accent2"/>
                </a:solidFill>
                <a:latin typeface="Gill Sans"/>
                <a:ea typeface="Gill Sans"/>
                <a:cs typeface="Gill Sans"/>
                <a:sym typeface="Gill Sans"/>
              </a:defRPr>
            </a:lvl4pPr>
            <a:lvl5pPr indent="0" lvl="4" marL="0" marR="0" rtl="0" algn="r">
              <a:spcBef>
                <a:spcPts val="0"/>
              </a:spcBef>
              <a:buNone/>
              <a:defRPr b="0" i="0" sz="900" u="none" cap="none" strike="noStrike">
                <a:solidFill>
                  <a:schemeClr val="accent2"/>
                </a:solidFill>
                <a:latin typeface="Gill Sans"/>
                <a:ea typeface="Gill Sans"/>
                <a:cs typeface="Gill Sans"/>
                <a:sym typeface="Gill Sans"/>
              </a:defRPr>
            </a:lvl5pPr>
            <a:lvl6pPr indent="0" lvl="5" marL="0" marR="0" rtl="0" algn="r">
              <a:spcBef>
                <a:spcPts val="0"/>
              </a:spcBef>
              <a:buNone/>
              <a:defRPr b="0" i="0" sz="900" u="none" cap="none" strike="noStrike">
                <a:solidFill>
                  <a:schemeClr val="accent2"/>
                </a:solidFill>
                <a:latin typeface="Gill Sans"/>
                <a:ea typeface="Gill Sans"/>
                <a:cs typeface="Gill Sans"/>
                <a:sym typeface="Gill Sans"/>
              </a:defRPr>
            </a:lvl6pPr>
            <a:lvl7pPr indent="0" lvl="6" marL="0" marR="0" rtl="0" algn="r">
              <a:spcBef>
                <a:spcPts val="0"/>
              </a:spcBef>
              <a:buNone/>
              <a:defRPr b="0" i="0" sz="900" u="none" cap="none" strike="noStrike">
                <a:solidFill>
                  <a:schemeClr val="accent2"/>
                </a:solidFill>
                <a:latin typeface="Gill Sans"/>
                <a:ea typeface="Gill Sans"/>
                <a:cs typeface="Gill Sans"/>
                <a:sym typeface="Gill Sans"/>
              </a:defRPr>
            </a:lvl7pPr>
            <a:lvl8pPr indent="0" lvl="7" marL="0" marR="0" rtl="0" algn="r">
              <a:spcBef>
                <a:spcPts val="0"/>
              </a:spcBef>
              <a:buNone/>
              <a:defRPr b="0" i="0" sz="900" u="none" cap="none" strike="noStrike">
                <a:solidFill>
                  <a:schemeClr val="accent2"/>
                </a:solidFill>
                <a:latin typeface="Gill Sans"/>
                <a:ea typeface="Gill Sans"/>
                <a:cs typeface="Gill Sans"/>
                <a:sym typeface="Gill Sans"/>
              </a:defRPr>
            </a:lvl8pPr>
            <a:lvl9pPr indent="0" lvl="8" marL="0" marR="0" rtl="0" algn="r">
              <a:spcBef>
                <a:spcPts val="0"/>
              </a:spcBef>
              <a:buNone/>
              <a:defRPr b="0" i="0" sz="900" u="none" cap="none" strike="noStrike">
                <a:solidFill>
                  <a:schemeClr val="accent2"/>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
        <p:nvSpPr>
          <p:cNvPr id="11" name="Google Shape;11;p1"/>
          <p:cNvSpPr/>
          <p:nvPr/>
        </p:nvSpPr>
        <p:spPr>
          <a:xfrm>
            <a:off x="448091" y="330994"/>
            <a:ext cx="2719800" cy="81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
          <p:cNvSpPr/>
          <p:nvPr/>
        </p:nvSpPr>
        <p:spPr>
          <a:xfrm>
            <a:off x="5976001" y="330994"/>
            <a:ext cx="2710800" cy="810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
          <p:cNvSpPr/>
          <p:nvPr/>
        </p:nvSpPr>
        <p:spPr>
          <a:xfrm>
            <a:off x="3216601" y="330994"/>
            <a:ext cx="2710800" cy="81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4"/>
          <p:cNvSpPr txBox="1"/>
          <p:nvPr>
            <p:ph type="ctrTitle"/>
          </p:nvPr>
        </p:nvSpPr>
        <p:spPr>
          <a:xfrm>
            <a:off x="581192" y="742950"/>
            <a:ext cx="7989900" cy="11286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The Plain-Language Project</a:t>
            </a:r>
            <a:endParaRPr/>
          </a:p>
        </p:txBody>
      </p:sp>
      <p:sp>
        <p:nvSpPr>
          <p:cNvPr id="105" name="Google Shape;105;p14"/>
          <p:cNvSpPr txBox="1"/>
          <p:nvPr>
            <p:ph idx="1" type="subTitle"/>
          </p:nvPr>
        </p:nvSpPr>
        <p:spPr>
          <a:xfrm>
            <a:off x="581192" y="1871583"/>
            <a:ext cx="7989900" cy="442800"/>
          </a:xfrm>
          <a:prstGeom prst="rect">
            <a:avLst/>
          </a:prstGeom>
        </p:spPr>
        <p:txBody>
          <a:bodyPr anchorCtr="0" anchor="t" bIns="45700" lIns="91425" spcFirstLastPara="1" rIns="91425" wrap="square" tIns="45700">
            <a:noAutofit/>
          </a:bodyPr>
          <a:lstStyle/>
          <a:p>
            <a:pPr indent="0" lvl="0" marL="0" rtl="0" algn="l">
              <a:spcBef>
                <a:spcPts val="320"/>
              </a:spcBef>
              <a:spcAft>
                <a:spcPts val="600"/>
              </a:spcAft>
              <a:buNone/>
            </a:pPr>
            <a:r>
              <a:rPr lang="en"/>
              <a:t>Article 10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3"/>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10.2 Leave</a:t>
            </a:r>
            <a:endParaRPr/>
          </a:p>
        </p:txBody>
      </p:sp>
      <p:sp>
        <p:nvSpPr>
          <p:cNvPr id="164" name="Google Shape;164;p23"/>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Leave:</a:t>
            </a:r>
            <a:endParaRPr/>
          </a:p>
        </p:txBody>
      </p:sp>
      <p:sp>
        <p:nvSpPr>
          <p:cNvPr id="165" name="Google Shape;165;p23"/>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Now this section is going to deal with extended, unpaid time away from work, and list all the reasons that are acceptable.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4"/>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10.2 A</a:t>
            </a:r>
            <a:endParaRPr/>
          </a:p>
        </p:txBody>
      </p:sp>
      <p:sp>
        <p:nvSpPr>
          <p:cNvPr id="171" name="Google Shape;171;p24"/>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A. 	Graduate assistants shall be entitled to up to eight (8) weeks of continuous unpaid leave during any 12-month period for any of the following reasons: </a:t>
            </a:r>
            <a:endParaRPr/>
          </a:p>
        </p:txBody>
      </p:sp>
      <p:sp>
        <p:nvSpPr>
          <p:cNvPr id="172" name="Google Shape;172;p24"/>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In a subcategory here, what follows are 5 specific reasons you can have up to 8 weeks in a row unpaid time off work, per year (does not have to be calendar year, just any 12 month period).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5"/>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10.2 A (1)</a:t>
            </a:r>
            <a:endParaRPr/>
          </a:p>
        </p:txBody>
      </p:sp>
      <p:sp>
        <p:nvSpPr>
          <p:cNvPr id="178" name="Google Shape;178;p25"/>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(1) 	the birth of a child and in order to care for that child within six (6) months of birth; </a:t>
            </a:r>
            <a:endParaRPr/>
          </a:p>
        </p:txBody>
      </p:sp>
      <p:sp>
        <p:nvSpPr>
          <p:cNvPr id="179" name="Google Shape;179;p25"/>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From the moment your child is born to 6 months of age, you can take 8 continuous weeks off at any point during that period. (You do not have to be the one to give birth! It just has to be your child.)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6"/>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10.2 A (2)</a:t>
            </a:r>
            <a:endParaRPr/>
          </a:p>
        </p:txBody>
      </p:sp>
      <p:sp>
        <p:nvSpPr>
          <p:cNvPr id="185" name="Google Shape;185;p26"/>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(2) 	the placement of a child with a graduate assistant for adoption or foster care and to care for the newly placed child within six (6) months of placement; </a:t>
            </a:r>
            <a:endParaRPr/>
          </a:p>
        </p:txBody>
      </p:sp>
      <p:sp>
        <p:nvSpPr>
          <p:cNvPr id="186" name="Google Shape;186;p26"/>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If you get a foster kid or adopt a kid, you can take 8 weeks off at any point from the moment you get the kid to 6 months later.</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7"/>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10.2 A (3)</a:t>
            </a:r>
            <a:endParaRPr/>
          </a:p>
        </p:txBody>
      </p:sp>
      <p:sp>
        <p:nvSpPr>
          <p:cNvPr id="192" name="Google Shape;192;p27"/>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(3) 	the care of a spouse, parent, or child who has a serious health condition; </a:t>
            </a:r>
            <a:endParaRPr sz="1100">
              <a:solidFill>
                <a:schemeClr val="dk1"/>
              </a:solidFill>
              <a:latin typeface="Arial"/>
              <a:ea typeface="Arial"/>
              <a:cs typeface="Arial"/>
              <a:sym typeface="Arial"/>
            </a:endParaRPr>
          </a:p>
          <a:p>
            <a:pPr indent="0" lvl="0" marL="0" rtl="0" algn="l">
              <a:spcBef>
                <a:spcPts val="360"/>
              </a:spcBef>
              <a:spcAft>
                <a:spcPts val="600"/>
              </a:spcAft>
              <a:buNone/>
            </a:pPr>
            <a:r>
              <a:t/>
            </a:r>
            <a:endParaRPr/>
          </a:p>
        </p:txBody>
      </p:sp>
      <p:sp>
        <p:nvSpPr>
          <p:cNvPr id="193" name="Google Shape;193;p27"/>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If you need to take care of a sick spouse, parent, or child.</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8"/>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10.2 A (4)</a:t>
            </a:r>
            <a:endParaRPr/>
          </a:p>
        </p:txBody>
      </p:sp>
      <p:sp>
        <p:nvSpPr>
          <p:cNvPr id="199" name="Google Shape;199;p28"/>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(4) 	for a qualifying exigency arising out of the fact that a spouse, parent, or child has been called to active duty; or </a:t>
            </a:r>
            <a:endParaRPr/>
          </a:p>
        </p:txBody>
      </p:sp>
      <p:sp>
        <p:nvSpPr>
          <p:cNvPr id="200" name="Google Shape;200;p28"/>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If your spouse, parent, or child gets called up to active duty and this means you gotta deal with some stuff.</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9"/>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10.2 A (5)</a:t>
            </a:r>
            <a:endParaRPr/>
          </a:p>
        </p:txBody>
      </p:sp>
      <p:sp>
        <p:nvSpPr>
          <p:cNvPr id="206" name="Google Shape;206;p29"/>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(5) 	a serious health condition of the employee, which renders the employee unable to perform the essential functions of the employee's job. </a:t>
            </a:r>
            <a:endParaRPr/>
          </a:p>
        </p:txBody>
      </p:sp>
      <p:sp>
        <p:nvSpPr>
          <p:cNvPr id="207" name="Google Shape;207;p29"/>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If you get so sick you can’t do the main parts of your job for an extended amount of time.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0"/>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10.2 B</a:t>
            </a:r>
            <a:endParaRPr/>
          </a:p>
        </p:txBody>
      </p:sp>
      <p:sp>
        <p:nvSpPr>
          <p:cNvPr id="213" name="Google Shape;213;p30"/>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B. 	The graduate assistant shall provide the university written notice not less than thirty (30) days prior to the date of requested leave, if practicable. In the case of an emergency, the graduate assistant must provide verbal notice within twenty-four (24) hours of taking leave, if practicable. In the case of a serious health condition, the University may request verification from a physician for an illness lasting longer than three (3) days. The University may also require the employee to see a medical provider of the University's choice and at the University's expense. </a:t>
            </a:r>
            <a:endParaRPr/>
          </a:p>
        </p:txBody>
      </p:sp>
      <p:sp>
        <p:nvSpPr>
          <p:cNvPr id="214" name="Google Shape;214;p30"/>
          <p:cNvSpPr txBox="1"/>
          <p:nvPr>
            <p:ph idx="2" type="body"/>
          </p:nvPr>
        </p:nvSpPr>
        <p:spPr>
          <a:xfrm>
            <a:off x="4663275" y="1671000"/>
            <a:ext cx="3967500" cy="3216000"/>
          </a:xfrm>
          <a:prstGeom prst="rect">
            <a:avLst/>
          </a:prstGeom>
        </p:spPr>
        <p:txBody>
          <a:bodyPr anchorCtr="0" anchor="ctr" bIns="45700" lIns="91425" spcFirstLastPara="1" rIns="91425" wrap="square" tIns="45700">
            <a:noAutofit/>
          </a:bodyPr>
          <a:lstStyle/>
          <a:p>
            <a:pPr indent="0" lvl="0" marL="0" rtl="0" algn="l">
              <a:spcBef>
                <a:spcPts val="360"/>
              </a:spcBef>
              <a:spcAft>
                <a:spcPts val="0"/>
              </a:spcAft>
              <a:buNone/>
            </a:pPr>
            <a:r>
              <a:rPr lang="en"/>
              <a:t>If you can, you should provide FSU in writing that you’ll be out, 30 days prior to being out.</a:t>
            </a:r>
            <a:endParaRPr/>
          </a:p>
          <a:p>
            <a:pPr indent="0" lvl="0" marL="0" rtl="0" algn="l">
              <a:spcBef>
                <a:spcPts val="600"/>
              </a:spcBef>
              <a:spcAft>
                <a:spcPts val="0"/>
              </a:spcAft>
              <a:buNone/>
            </a:pPr>
            <a:r>
              <a:rPr lang="en"/>
              <a:t>If it’s an emergency, tell FSU within 24 hours of being out, if you can.</a:t>
            </a:r>
            <a:endParaRPr/>
          </a:p>
          <a:p>
            <a:pPr indent="0" lvl="0" marL="0" rtl="0" algn="l">
              <a:spcBef>
                <a:spcPts val="600"/>
              </a:spcBef>
              <a:spcAft>
                <a:spcPts val="0"/>
              </a:spcAft>
              <a:buNone/>
            </a:pPr>
            <a:r>
              <a:rPr lang="en"/>
              <a:t>If you’re out because you’re sick for more than 3 days, FSU may (but doesn’t have to!) ask for a doctor’s note.</a:t>
            </a:r>
            <a:endParaRPr/>
          </a:p>
          <a:p>
            <a:pPr indent="0" lvl="0" marL="0" rtl="0" algn="l">
              <a:spcBef>
                <a:spcPts val="600"/>
              </a:spcBef>
              <a:spcAft>
                <a:spcPts val="600"/>
              </a:spcAft>
              <a:buNone/>
            </a:pPr>
            <a:r>
              <a:rPr lang="en"/>
              <a:t>FSU can make you go see a doctor THEY pick (but FSU has to pay for it).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1"/>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10.2 C</a:t>
            </a:r>
            <a:endParaRPr/>
          </a:p>
        </p:txBody>
      </p:sp>
      <p:sp>
        <p:nvSpPr>
          <p:cNvPr id="220" name="Google Shape;220;p31"/>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C. 	The graduate assistant is entitled to return to the same or similar position at the conclusion of the leave, provided that the graduate assistant's employment contract has not expired. </a:t>
            </a:r>
            <a:endParaRPr/>
          </a:p>
        </p:txBody>
      </p:sp>
      <p:sp>
        <p:nvSpPr>
          <p:cNvPr id="221" name="Google Shape;221;p31"/>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Once you’re done with your leave, you get to come back to the same or a similar job, as long as your contract hasn’t expired.</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32"/>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10.2 D</a:t>
            </a:r>
            <a:endParaRPr/>
          </a:p>
        </p:txBody>
      </p:sp>
      <p:sp>
        <p:nvSpPr>
          <p:cNvPr id="227" name="Google Shape;227;p32"/>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D. 	Upon conclusion of the leave, the graduate assistant shall not be required to make up the scheduled work hours missed as a result of taking leave. </a:t>
            </a:r>
            <a:endParaRPr/>
          </a:p>
        </p:txBody>
      </p:sp>
      <p:sp>
        <p:nvSpPr>
          <p:cNvPr id="228" name="Google Shape;228;p32"/>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When you’re done with the leave, you are NOT required to make up the work hours that you missed while you were away!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id="110" name="Google Shape;110;p15"/>
          <p:cNvPicPr preferRelativeResize="0"/>
          <p:nvPr/>
        </p:nvPicPr>
        <p:blipFill>
          <a:blip r:embed="rId3">
            <a:alphaModFix/>
          </a:blip>
          <a:stretch>
            <a:fillRect/>
          </a:stretch>
        </p:blipFill>
        <p:spPr>
          <a:xfrm>
            <a:off x="902975" y="533700"/>
            <a:ext cx="7338050" cy="44574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33"/>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10.2 E</a:t>
            </a:r>
            <a:endParaRPr/>
          </a:p>
        </p:txBody>
      </p:sp>
      <p:sp>
        <p:nvSpPr>
          <p:cNvPr id="234" name="Google Shape;234;p33"/>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E. 	The University shall continue the payment of the tuition waiver and health insurance subsidy in accordance with Article 12 and Article 16 of this agreement, respectively, while the graduate assistant is on leave. </a:t>
            </a:r>
            <a:endParaRPr/>
          </a:p>
        </p:txBody>
      </p:sp>
      <p:sp>
        <p:nvSpPr>
          <p:cNvPr id="235" name="Google Shape;235;p33"/>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Even though this is called unpaid leave, FSU will keep paying a) your tuition waiver, and b) your health insurance subsidy, while you’re out. So don’t worry about those things (they have to note this because those two things are technically “compensation” things, so if you’re on “unpaid” leave it’s an open question if they’d still “pay” your tuition waiver, &amp;c. But they will!).</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4"/>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10.2 E (con’t)</a:t>
            </a:r>
            <a:endParaRPr/>
          </a:p>
        </p:txBody>
      </p:sp>
      <p:sp>
        <p:nvSpPr>
          <p:cNvPr id="241" name="Google Shape;241;p34"/>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E. 	If the University implements a domestic partner benefits policy, the University agrees that the care of a domestic partner will be included in the leave outlined in this article. </a:t>
            </a:r>
            <a:endParaRPr/>
          </a:p>
        </p:txBody>
      </p:sp>
      <p:sp>
        <p:nvSpPr>
          <p:cNvPr id="242" name="Google Shape;242;p34"/>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0"/>
              </a:spcAft>
              <a:buNone/>
            </a:pPr>
            <a:r>
              <a:rPr lang="en"/>
              <a:t>If FSU decides to recognize domestic partners as immediate family status, then they’d fall under the reasons for leave in the same way spouse would.</a:t>
            </a:r>
            <a:endParaRPr/>
          </a:p>
          <a:p>
            <a:pPr indent="0" lvl="0" marL="0" rtl="0" algn="l">
              <a:spcBef>
                <a:spcPts val="600"/>
              </a:spcBef>
              <a:spcAft>
                <a:spcPts val="600"/>
              </a:spcAft>
              <a:buNone/>
            </a:pPr>
            <a:r>
              <a:rPr lang="en"/>
              <a:t>FSU has not yet recognized domestic partners but this would automatically cover it if they did.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6"/>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Article 10 Leaves of Absence and Other Leave</a:t>
            </a:r>
            <a:endParaRPr/>
          </a:p>
        </p:txBody>
      </p:sp>
      <p:sp>
        <p:nvSpPr>
          <p:cNvPr id="116" name="Google Shape;116;p16"/>
          <p:cNvSpPr txBox="1"/>
          <p:nvPr>
            <p:ph idx="1" type="body"/>
          </p:nvPr>
        </p:nvSpPr>
        <p:spPr>
          <a:xfrm>
            <a:off x="581192" y="1671002"/>
            <a:ext cx="7989900" cy="27231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This will be the article that deals with when you can be out of work!</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7"/>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10.1</a:t>
            </a:r>
            <a:endParaRPr/>
          </a:p>
        </p:txBody>
      </p:sp>
      <p:sp>
        <p:nvSpPr>
          <p:cNvPr id="122" name="Google Shape;122;p17"/>
          <p:cNvSpPr txBox="1"/>
          <p:nvPr>
            <p:ph idx="1" type="body"/>
          </p:nvPr>
        </p:nvSpPr>
        <p:spPr>
          <a:xfrm>
            <a:off x="581198" y="1671000"/>
            <a:ext cx="31296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An employee may be excused from assigned duties without academic or professional reprisal, or loss of pay when: </a:t>
            </a:r>
            <a:endParaRPr/>
          </a:p>
        </p:txBody>
      </p:sp>
      <p:sp>
        <p:nvSpPr>
          <p:cNvPr id="123" name="Google Shape;123;p17"/>
          <p:cNvSpPr txBox="1"/>
          <p:nvPr>
            <p:ph idx="2" type="body"/>
          </p:nvPr>
        </p:nvSpPr>
        <p:spPr>
          <a:xfrm>
            <a:off x="3901225" y="1582500"/>
            <a:ext cx="4787400" cy="3072900"/>
          </a:xfrm>
          <a:prstGeom prst="rect">
            <a:avLst/>
          </a:prstGeom>
        </p:spPr>
        <p:txBody>
          <a:bodyPr anchorCtr="0" anchor="ctr" bIns="45700" lIns="91425" spcFirstLastPara="1" rIns="91425" wrap="square" tIns="45700">
            <a:noAutofit/>
          </a:bodyPr>
          <a:lstStyle/>
          <a:p>
            <a:pPr indent="0" lvl="0" marL="88900" marR="381000" rtl="0" algn="l">
              <a:lnSpc>
                <a:spcPct val="115000"/>
              </a:lnSpc>
              <a:spcBef>
                <a:spcPts val="0"/>
              </a:spcBef>
              <a:spcAft>
                <a:spcPts val="0"/>
              </a:spcAft>
              <a:buNone/>
            </a:pPr>
            <a:r>
              <a:rPr lang="en"/>
              <a:t>They’re about to list 5 specific times when you’re allowed to miss work WITHOUT getting in trouble or missing out on any pay. Note that this is missing stuff for your role as an EMPLOYEE, NOT for missing stuff (like classes) in your role as a STUDENT. But the good news is, you cannot be penalized as EITHER an employee OR a student for missing WORK related activities for the following reasons: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8"/>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10.1 A</a:t>
            </a:r>
            <a:endParaRPr/>
          </a:p>
        </p:txBody>
      </p:sp>
      <p:sp>
        <p:nvSpPr>
          <p:cNvPr id="129" name="Google Shape;129;p18"/>
          <p:cNvSpPr txBox="1"/>
          <p:nvPr>
            <p:ph idx="1" type="body"/>
          </p:nvPr>
        </p:nvSpPr>
        <p:spPr>
          <a:xfrm>
            <a:off x="581199" y="1554375"/>
            <a:ext cx="3582600" cy="33093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A. 	Disabled or otherwise unable to perform because of injury, illness, religious holiday, jury duty, required U.S. military service, or when unable to so perform because the employee's presence is required elsewhere because of injury, illness, or death in the immediate family. Immediate family member, for these purposes, means spouse, grandparents, parents, brothers, sisters, children and grandchildren of both the employee and the employee's spouse. Immediate family member also includes the minor dependent(s) of an employee who has been adjudicated their legal guardian. The employee shall notify the supervisor of the inability to serve as soon as possible. </a:t>
            </a:r>
            <a:endParaRPr/>
          </a:p>
        </p:txBody>
      </p:sp>
      <p:sp>
        <p:nvSpPr>
          <p:cNvPr id="130" name="Google Shape;130;p18"/>
          <p:cNvSpPr txBox="1"/>
          <p:nvPr>
            <p:ph idx="2" type="body"/>
          </p:nvPr>
        </p:nvSpPr>
        <p:spPr>
          <a:xfrm>
            <a:off x="4315375" y="1319625"/>
            <a:ext cx="4665300" cy="3778800"/>
          </a:xfrm>
          <a:prstGeom prst="rect">
            <a:avLst/>
          </a:prstGeom>
        </p:spPr>
        <p:txBody>
          <a:bodyPr anchorCtr="0" anchor="ctr" bIns="45700" lIns="91425" spcFirstLastPara="1" rIns="91425" wrap="square" tIns="45700">
            <a:noAutofit/>
          </a:bodyPr>
          <a:lstStyle/>
          <a:p>
            <a:pPr indent="0" lvl="0" marL="0" rtl="0" algn="l">
              <a:spcBef>
                <a:spcPts val="360"/>
              </a:spcBef>
              <a:spcAft>
                <a:spcPts val="0"/>
              </a:spcAft>
              <a:buNone/>
            </a:pPr>
            <a:r>
              <a:rPr lang="en"/>
              <a:t>If you are disabled/injured, sick, observing a religious holiday, have jury duty, called to US military service (like if you’re in the reserves).</a:t>
            </a:r>
            <a:endParaRPr/>
          </a:p>
          <a:p>
            <a:pPr indent="0" lvl="0" marL="0" rtl="0" algn="l">
              <a:spcBef>
                <a:spcPts val="600"/>
              </a:spcBef>
              <a:spcAft>
                <a:spcPts val="0"/>
              </a:spcAft>
              <a:buNone/>
            </a:pPr>
            <a:r>
              <a:rPr lang="en"/>
              <a:t>If someone in your immediate family is injured, ill, or dies and you need to be not at work.</a:t>
            </a:r>
            <a:endParaRPr/>
          </a:p>
          <a:p>
            <a:pPr indent="0" lvl="0" marL="0" rtl="0" algn="l">
              <a:spcBef>
                <a:spcPts val="600"/>
              </a:spcBef>
              <a:spcAft>
                <a:spcPts val="0"/>
              </a:spcAft>
              <a:buNone/>
            </a:pPr>
            <a:r>
              <a:rPr lang="en"/>
              <a:t>“Immediate family” = spouse, grandparents, parents, siblings, children, grandchildren of yourself or your spouse; also minor children that you’re the legal guardian of.</a:t>
            </a:r>
            <a:endParaRPr/>
          </a:p>
          <a:p>
            <a:pPr indent="0" lvl="0" marL="0" rtl="0" algn="l">
              <a:spcBef>
                <a:spcPts val="600"/>
              </a:spcBef>
              <a:spcAft>
                <a:spcPts val="600"/>
              </a:spcAft>
              <a:buNone/>
            </a:pPr>
            <a:r>
              <a:rPr lang="en"/>
              <a:t>Notify your supervisor that you’ll be out ASAP.</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10.1 B</a:t>
            </a:r>
            <a:endParaRPr/>
          </a:p>
        </p:txBody>
      </p:sp>
      <p:sp>
        <p:nvSpPr>
          <p:cNvPr id="136" name="Google Shape;136;p19"/>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B. 	Taking examinations for professional licensing related to the degree or qualifying examinations as required by the University. </a:t>
            </a:r>
            <a:endParaRPr/>
          </a:p>
        </p:txBody>
      </p:sp>
      <p:sp>
        <p:nvSpPr>
          <p:cNvPr id="137" name="Google Shape;137;p19"/>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0"/>
              </a:spcAft>
              <a:buNone/>
            </a:pPr>
            <a:r>
              <a:rPr lang="en"/>
              <a:t>When you’re taking tests to get professional licenses RELEVANT to your degree, or;</a:t>
            </a:r>
            <a:endParaRPr/>
          </a:p>
          <a:p>
            <a:pPr indent="0" lvl="0" marL="0" rtl="0" algn="l">
              <a:spcBef>
                <a:spcPts val="600"/>
              </a:spcBef>
              <a:spcAft>
                <a:spcPts val="600"/>
              </a:spcAft>
              <a:buNone/>
            </a:pPr>
            <a:r>
              <a:rPr lang="en"/>
              <a:t>When you’re taking exams for your degree that your department/University requires.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0"/>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10.1 C</a:t>
            </a:r>
            <a:endParaRPr/>
          </a:p>
        </p:txBody>
      </p:sp>
      <p:sp>
        <p:nvSpPr>
          <p:cNvPr id="143" name="Google Shape;143;p20"/>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C. 	Traveling to conferences or other events for professional development. FSU-BOT and the UFF-FSU-GAU encourage supervisors to facilitate professional development and approval of attendance at such events shall not be unreasonably denied. </a:t>
            </a:r>
            <a:endParaRPr/>
          </a:p>
        </p:txBody>
      </p:sp>
      <p:sp>
        <p:nvSpPr>
          <p:cNvPr id="144" name="Google Shape;144;p20"/>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When you’re traveling to conferences &amp;c. </a:t>
            </a:r>
            <a:r>
              <a:rPr lang="en"/>
              <a:t>f</a:t>
            </a:r>
            <a:r>
              <a:rPr lang="en"/>
              <a:t>or your job and growth in your career. In fact, FSU and GAU WANT your supervisors to support you in traveling to conferences, both by helping make it happen and letting you go if it’s at all possible.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1"/>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10.1 D</a:t>
            </a:r>
            <a:endParaRPr/>
          </a:p>
        </p:txBody>
      </p:sp>
      <p:sp>
        <p:nvSpPr>
          <p:cNvPr id="150" name="Google Shape;150;p21"/>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D. 	The University is closed, unless special conditions of the appointment require the employee to perform duties at these times. </a:t>
            </a:r>
            <a:endParaRPr/>
          </a:p>
        </p:txBody>
      </p:sp>
      <p:sp>
        <p:nvSpPr>
          <p:cNvPr id="151" name="Google Shape;151;p21"/>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If the University is closed, unless you’ve got some special assignment (like lab rats that need to be fed).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2"/>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10.1 E</a:t>
            </a:r>
            <a:endParaRPr/>
          </a:p>
        </p:txBody>
      </p:sp>
      <p:sp>
        <p:nvSpPr>
          <p:cNvPr id="157" name="Google Shape;157;p22"/>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Arial"/>
                <a:ea typeface="Arial"/>
                <a:cs typeface="Arial"/>
                <a:sym typeface="Arial"/>
              </a:rPr>
              <a:t>E. 	The University may request verification from a physician for an illness lasting longer than three (3) days. </a:t>
            </a:r>
            <a:endParaRPr/>
          </a:p>
        </p:txBody>
      </p:sp>
      <p:sp>
        <p:nvSpPr>
          <p:cNvPr id="158" name="Google Shape;158;p22"/>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If you’re sick for more than 3 days, FSU CAN ask for a doctor’s note (though FSU does not have to! Only if they want to).</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ividend">
  <a:themeElements>
    <a:clrScheme name="Custom 5">
      <a:dk1>
        <a:srgbClr val="000000"/>
      </a:dk1>
      <a:lt1>
        <a:srgbClr val="FFFFFF"/>
      </a:lt1>
      <a:dk2>
        <a:srgbClr val="323232"/>
      </a:dk2>
      <a:lt2>
        <a:srgbClr val="E5C243"/>
      </a:lt2>
      <a:accent1>
        <a:srgbClr val="691111"/>
      </a:accent1>
      <a:accent2>
        <a:srgbClr val="7B230B"/>
      </a:accent2>
      <a:accent3>
        <a:srgbClr val="7B230B"/>
      </a:accent3>
      <a:accent4>
        <a:srgbClr val="C39E1A"/>
      </a:accent4>
      <a:accent5>
        <a:srgbClr val="C39E1A"/>
      </a:accent5>
      <a:accent6>
        <a:srgbClr val="B27D4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