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5143500" cx="9144000"/>
  <p:notesSz cx="6858000" cy="9144000"/>
  <p:embeddedFontLst>
    <p:embeddedFont>
      <p:font typeface="Gill Sans"/>
      <p:regular r:id="rId19"/>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GillSans-bold.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GillSans-regular.fnt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a23191cf2d_0_1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a23191cf2d_0_1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a23191cf2d_0_1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a23191cf2d_0_1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a23191cf2d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a23191cf2d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a23191cf2d_0_1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a23191cf2d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a23191cf2d_0_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a23191cf2d_0_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a23191cf2d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a23191cf2d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a23191cf2d_0_1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a23191cf2d_0_1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a23191cf2d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a23191cf2d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a23191cf2d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a23191cf2d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ga23191cf2d_0_1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0" name="Google Shape;140;ga23191cf2d_0_1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ga23191cf2d_0_1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a23191cf2d_0_1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a23191cf2d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a23191cf2d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2"/>
          <p:cNvSpPr/>
          <p:nvPr/>
        </p:nvSpPr>
        <p:spPr>
          <a:xfrm>
            <a:off x="448091" y="2314324"/>
            <a:ext cx="8240100" cy="24786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txBox="1"/>
          <p:nvPr>
            <p:ph type="ctrTitle"/>
          </p:nvPr>
        </p:nvSpPr>
        <p:spPr>
          <a:xfrm>
            <a:off x="581192" y="742950"/>
            <a:ext cx="7989900" cy="11286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accent1"/>
              </a:buClr>
              <a:buSzPts val="3600"/>
              <a:buFont typeface="Gill Sans"/>
              <a:buNone/>
              <a:defRPr sz="3600">
                <a:solidFill>
                  <a:schemeClr val="accen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7" name="Google Shape;17;p2"/>
          <p:cNvSpPr txBox="1"/>
          <p:nvPr>
            <p:ph idx="1" type="subTitle"/>
          </p:nvPr>
        </p:nvSpPr>
        <p:spPr>
          <a:xfrm>
            <a:off x="581192" y="1871583"/>
            <a:ext cx="7989900" cy="442800"/>
          </a:xfrm>
          <a:prstGeom prst="rect">
            <a:avLst/>
          </a:prstGeom>
          <a:noFill/>
          <a:ln>
            <a:noFill/>
          </a:ln>
        </p:spPr>
        <p:txBody>
          <a:bodyPr anchorCtr="0" anchor="t" bIns="45700" lIns="91425" spcFirstLastPara="1" rIns="91425" wrap="square" tIns="45700">
            <a:noAutofit/>
          </a:bodyPr>
          <a:lstStyle>
            <a:lvl1pPr lvl="0" rtl="0" algn="l">
              <a:spcBef>
                <a:spcPts val="320"/>
              </a:spcBef>
              <a:spcAft>
                <a:spcPts val="0"/>
              </a:spcAft>
              <a:buSzPts val="1472"/>
              <a:buNone/>
              <a:defRPr sz="1600" cap="none">
                <a:solidFill>
                  <a:schemeClr val="accent2"/>
                </a:solidFill>
              </a:defRPr>
            </a:lvl1pPr>
            <a:lvl2pPr lvl="1" rtl="0" algn="ctr">
              <a:spcBef>
                <a:spcPts val="600"/>
              </a:spcBef>
              <a:spcAft>
                <a:spcPts val="0"/>
              </a:spcAft>
              <a:buSzPts val="1472"/>
              <a:buNone/>
              <a:defRPr>
                <a:solidFill>
                  <a:srgbClr val="888888"/>
                </a:solidFill>
              </a:defRPr>
            </a:lvl2pPr>
            <a:lvl3pPr lvl="2" rtl="0" algn="ctr">
              <a:spcBef>
                <a:spcPts val="600"/>
              </a:spcBef>
              <a:spcAft>
                <a:spcPts val="0"/>
              </a:spcAft>
              <a:buSzPts val="1288"/>
              <a:buNone/>
              <a:defRPr>
                <a:solidFill>
                  <a:srgbClr val="888888"/>
                </a:solidFill>
              </a:defRPr>
            </a:lvl3pPr>
            <a:lvl4pPr lvl="3" rtl="0" algn="ctr">
              <a:spcBef>
                <a:spcPts val="600"/>
              </a:spcBef>
              <a:spcAft>
                <a:spcPts val="0"/>
              </a:spcAft>
              <a:buSzPts val="1104"/>
              <a:buNone/>
              <a:defRPr>
                <a:solidFill>
                  <a:srgbClr val="888888"/>
                </a:solidFill>
              </a:defRPr>
            </a:lvl4pPr>
            <a:lvl5pPr lvl="4" rtl="0" algn="ctr">
              <a:spcBef>
                <a:spcPts val="600"/>
              </a:spcBef>
              <a:spcAft>
                <a:spcPts val="0"/>
              </a:spcAft>
              <a:buSzPts val="1104"/>
              <a:buNone/>
              <a:defRPr>
                <a:solidFill>
                  <a:srgbClr val="888888"/>
                </a:solidFill>
              </a:defRPr>
            </a:lvl5pPr>
            <a:lvl6pPr lvl="5" rtl="0" algn="ctr">
              <a:spcBef>
                <a:spcPts val="600"/>
              </a:spcBef>
              <a:spcAft>
                <a:spcPts val="0"/>
              </a:spcAft>
              <a:buSzPts val="1104"/>
              <a:buNone/>
              <a:defRPr>
                <a:solidFill>
                  <a:srgbClr val="888888"/>
                </a:solidFill>
              </a:defRPr>
            </a:lvl6pPr>
            <a:lvl7pPr lvl="6" rtl="0" algn="ctr">
              <a:spcBef>
                <a:spcPts val="600"/>
              </a:spcBef>
              <a:spcAft>
                <a:spcPts val="0"/>
              </a:spcAft>
              <a:buSzPts val="1104"/>
              <a:buNone/>
              <a:defRPr>
                <a:solidFill>
                  <a:srgbClr val="888888"/>
                </a:solidFill>
              </a:defRPr>
            </a:lvl7pPr>
            <a:lvl8pPr lvl="7" rtl="0" algn="ctr">
              <a:spcBef>
                <a:spcPts val="600"/>
              </a:spcBef>
              <a:spcAft>
                <a:spcPts val="0"/>
              </a:spcAft>
              <a:buSzPts val="1104"/>
              <a:buNone/>
              <a:defRPr>
                <a:solidFill>
                  <a:srgbClr val="888888"/>
                </a:solidFill>
              </a:defRPr>
            </a:lvl8pPr>
            <a:lvl9pPr lvl="8" rtl="0" algn="ctr">
              <a:spcBef>
                <a:spcPts val="600"/>
              </a:spcBef>
              <a:spcAft>
                <a:spcPts val="600"/>
              </a:spcAft>
              <a:buSzPts val="1104"/>
              <a:buNone/>
              <a:defRPr>
                <a:solidFill>
                  <a:srgbClr val="888888"/>
                </a:solidFill>
              </a:defRPr>
            </a:lvl9pPr>
          </a:lstStyle>
          <a:p/>
        </p:txBody>
      </p:sp>
      <p:sp>
        <p:nvSpPr>
          <p:cNvPr id="18" name="Google Shape;18;p2"/>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19" name="Google Shape;19;p2"/>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0" name="Google Shape;20;p2"/>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b="0" i="0" sz="900" u="none" cap="none" strike="noStrike">
                <a:solidFill>
                  <a:srgbClr val="BC1C1D"/>
                </a:solidFill>
                <a:latin typeface="Gill Sans"/>
                <a:ea typeface="Gill Sans"/>
                <a:cs typeface="Gill Sans"/>
                <a:sym typeface="Gill Sans"/>
              </a:defRPr>
            </a:lvl1pPr>
            <a:lvl2pPr indent="0" lvl="1" marL="0" rtl="0" algn="r">
              <a:spcBef>
                <a:spcPts val="0"/>
              </a:spcBef>
              <a:buNone/>
              <a:defRPr b="0" i="0" sz="900" u="none" cap="none" strike="noStrike">
                <a:solidFill>
                  <a:srgbClr val="BC1C1D"/>
                </a:solidFill>
                <a:latin typeface="Gill Sans"/>
                <a:ea typeface="Gill Sans"/>
                <a:cs typeface="Gill Sans"/>
                <a:sym typeface="Gill Sans"/>
              </a:defRPr>
            </a:lvl2pPr>
            <a:lvl3pPr indent="0" lvl="2" marL="0" rtl="0" algn="r">
              <a:spcBef>
                <a:spcPts val="0"/>
              </a:spcBef>
              <a:buNone/>
              <a:defRPr b="0" i="0" sz="900" u="none" cap="none" strike="noStrike">
                <a:solidFill>
                  <a:srgbClr val="BC1C1D"/>
                </a:solidFill>
                <a:latin typeface="Gill Sans"/>
                <a:ea typeface="Gill Sans"/>
                <a:cs typeface="Gill Sans"/>
                <a:sym typeface="Gill Sans"/>
              </a:defRPr>
            </a:lvl3pPr>
            <a:lvl4pPr indent="0" lvl="3" marL="0" rtl="0" algn="r">
              <a:spcBef>
                <a:spcPts val="0"/>
              </a:spcBef>
              <a:buNone/>
              <a:defRPr b="0" i="0" sz="900" u="none" cap="none" strike="noStrike">
                <a:solidFill>
                  <a:srgbClr val="BC1C1D"/>
                </a:solidFill>
                <a:latin typeface="Gill Sans"/>
                <a:ea typeface="Gill Sans"/>
                <a:cs typeface="Gill Sans"/>
                <a:sym typeface="Gill Sans"/>
              </a:defRPr>
            </a:lvl4pPr>
            <a:lvl5pPr indent="0" lvl="4" marL="0" rtl="0" algn="r">
              <a:spcBef>
                <a:spcPts val="0"/>
              </a:spcBef>
              <a:buNone/>
              <a:defRPr b="0" i="0" sz="900" u="none" cap="none" strike="noStrike">
                <a:solidFill>
                  <a:srgbClr val="BC1C1D"/>
                </a:solidFill>
                <a:latin typeface="Gill Sans"/>
                <a:ea typeface="Gill Sans"/>
                <a:cs typeface="Gill Sans"/>
                <a:sym typeface="Gill Sans"/>
              </a:defRPr>
            </a:lvl5pPr>
            <a:lvl6pPr indent="0" lvl="5" marL="0" rtl="0" algn="r">
              <a:spcBef>
                <a:spcPts val="0"/>
              </a:spcBef>
              <a:buNone/>
              <a:defRPr b="0" i="0" sz="900" u="none" cap="none" strike="noStrike">
                <a:solidFill>
                  <a:srgbClr val="BC1C1D"/>
                </a:solidFill>
                <a:latin typeface="Gill Sans"/>
                <a:ea typeface="Gill Sans"/>
                <a:cs typeface="Gill Sans"/>
                <a:sym typeface="Gill Sans"/>
              </a:defRPr>
            </a:lvl6pPr>
            <a:lvl7pPr indent="0" lvl="6" marL="0" rtl="0" algn="r">
              <a:spcBef>
                <a:spcPts val="0"/>
              </a:spcBef>
              <a:buNone/>
              <a:defRPr b="0" i="0" sz="900" u="none" cap="none" strike="noStrike">
                <a:solidFill>
                  <a:srgbClr val="BC1C1D"/>
                </a:solidFill>
                <a:latin typeface="Gill Sans"/>
                <a:ea typeface="Gill Sans"/>
                <a:cs typeface="Gill Sans"/>
                <a:sym typeface="Gill Sans"/>
              </a:defRPr>
            </a:lvl7pPr>
            <a:lvl8pPr indent="0" lvl="7" marL="0" rtl="0" algn="r">
              <a:spcBef>
                <a:spcPts val="0"/>
              </a:spcBef>
              <a:buNone/>
              <a:defRPr b="0" i="0" sz="900" u="none" cap="none" strike="noStrike">
                <a:solidFill>
                  <a:srgbClr val="BC1C1D"/>
                </a:solidFill>
                <a:latin typeface="Gill Sans"/>
                <a:ea typeface="Gill Sans"/>
                <a:cs typeface="Gill Sans"/>
                <a:sym typeface="Gill Sans"/>
              </a:defRPr>
            </a:lvl8pPr>
            <a:lvl9pPr indent="0" lvl="8" marL="0" rtl="0" algn="r">
              <a:spcBef>
                <a:spcPts val="0"/>
              </a:spcBef>
              <a:buNone/>
              <a:defRPr b="0" i="0" sz="900" u="none" cap="none" strike="noStrike">
                <a:solidFill>
                  <a:srgbClr val="BC1C1D"/>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8" name="Shape 78"/>
        <p:cNvGrpSpPr/>
        <p:nvPr/>
      </p:nvGrpSpPr>
      <p:grpSpPr>
        <a:xfrm>
          <a:off x="0" y="0"/>
          <a:ext cx="0" cy="0"/>
          <a:chOff x="0" y="0"/>
          <a:chExt cx="0" cy="0"/>
        </a:xfrm>
      </p:grpSpPr>
      <p:sp>
        <p:nvSpPr>
          <p:cNvPr id="79" name="Google Shape;79;p11"/>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1"/>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1" name="Google Shape;81;p11"/>
          <p:cNvSpPr txBox="1"/>
          <p:nvPr>
            <p:ph idx="1" type="body"/>
          </p:nvPr>
        </p:nvSpPr>
        <p:spPr>
          <a:xfrm rot="5400000">
            <a:off x="3214444" y="-962398"/>
            <a:ext cx="2723100" cy="7989900"/>
          </a:xfrm>
          <a:prstGeom prst="rect">
            <a:avLst/>
          </a:prstGeom>
          <a:noFill/>
          <a:ln>
            <a:noFill/>
          </a:ln>
        </p:spPr>
        <p:txBody>
          <a:bodyPr anchorCtr="0" anchor="t" bIns="45700" lIns="91425" spcFirstLastPara="1" rIns="91425" wrap="square" tIns="45700">
            <a:noAutofit/>
          </a:bodyPr>
          <a:lstStyle>
            <a:lvl1pPr indent="-333756" lvl="0" marL="457200" rtl="0" algn="l">
              <a:spcBef>
                <a:spcPts val="360"/>
              </a:spcBef>
              <a:spcAft>
                <a:spcPts val="0"/>
              </a:spcAft>
              <a:buSzPts val="1656"/>
              <a:buChar char="◼"/>
              <a:defRPr/>
            </a:lvl1pPr>
            <a:lvl2pPr indent="-322072" lvl="1" marL="914400" rtl="0" algn="l">
              <a:spcBef>
                <a:spcPts val="600"/>
              </a:spcBef>
              <a:spcAft>
                <a:spcPts val="0"/>
              </a:spcAft>
              <a:buSzPts val="1472"/>
              <a:buChar char="◼"/>
              <a:defRPr/>
            </a:lvl2pPr>
            <a:lvl3pPr indent="-310388" lvl="2" marL="1371600" rtl="0" algn="l">
              <a:spcBef>
                <a:spcPts val="600"/>
              </a:spcBef>
              <a:spcAft>
                <a:spcPts val="0"/>
              </a:spcAft>
              <a:buSzPts val="1288"/>
              <a:buChar char="◼"/>
              <a:defRPr/>
            </a:lvl3pPr>
            <a:lvl4pPr indent="-298703" lvl="3" marL="1828800" rtl="0" algn="l">
              <a:spcBef>
                <a:spcPts val="600"/>
              </a:spcBef>
              <a:spcAft>
                <a:spcPts val="0"/>
              </a:spcAft>
              <a:buSzPts val="1104"/>
              <a:buChar char="◼"/>
              <a:defRPr/>
            </a:lvl4pPr>
            <a:lvl5pPr indent="-298704" lvl="4" marL="2286000" rtl="0" algn="l">
              <a:spcBef>
                <a:spcPts val="600"/>
              </a:spcBef>
              <a:spcAft>
                <a:spcPts val="0"/>
              </a:spcAft>
              <a:buSzPts val="1104"/>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82" name="Google Shape;82;p11"/>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3" name="Google Shape;83;p11"/>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4" name="Google Shape;84;p11"/>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5" name="Shape 85"/>
        <p:cNvGrpSpPr/>
        <p:nvPr/>
      </p:nvGrpSpPr>
      <p:grpSpPr>
        <a:xfrm>
          <a:off x="0" y="0"/>
          <a:ext cx="0" cy="0"/>
          <a:chOff x="0" y="0"/>
          <a:chExt cx="0" cy="0"/>
        </a:xfrm>
      </p:grpSpPr>
      <p:sp>
        <p:nvSpPr>
          <p:cNvPr id="86" name="Google Shape;86;p12"/>
          <p:cNvSpPr/>
          <p:nvPr/>
        </p:nvSpPr>
        <p:spPr>
          <a:xfrm>
            <a:off x="6629400" y="449794"/>
            <a:ext cx="2057400" cy="43629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2"/>
          <p:cNvSpPr txBox="1"/>
          <p:nvPr>
            <p:ph type="title"/>
          </p:nvPr>
        </p:nvSpPr>
        <p:spPr>
          <a:xfrm rot="5400000">
            <a:off x="5437323" y="1698994"/>
            <a:ext cx="3887400" cy="15030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88" name="Google Shape;88;p12"/>
          <p:cNvSpPr txBox="1"/>
          <p:nvPr>
            <p:ph idx="1" type="body"/>
          </p:nvPr>
        </p:nvSpPr>
        <p:spPr>
          <a:xfrm rot="5400000">
            <a:off x="1598551" y="-510656"/>
            <a:ext cx="3887400" cy="5922300"/>
          </a:xfrm>
          <a:prstGeom prst="rect">
            <a:avLst/>
          </a:prstGeom>
          <a:noFill/>
          <a:ln>
            <a:noFill/>
          </a:ln>
        </p:spPr>
        <p:txBody>
          <a:bodyPr anchorCtr="0" anchor="t"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89" name="Google Shape;89;p12"/>
          <p:cNvSpPr txBox="1"/>
          <p:nvPr>
            <p:ph idx="10" type="dt"/>
          </p:nvPr>
        </p:nvSpPr>
        <p:spPr>
          <a:xfrm>
            <a:off x="6745255" y="4467102"/>
            <a:ext cx="9477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0" name="Google Shape;90;p12"/>
          <p:cNvSpPr txBox="1"/>
          <p:nvPr>
            <p:ph idx="11" type="ftr"/>
          </p:nvPr>
        </p:nvSpPr>
        <p:spPr>
          <a:xfrm>
            <a:off x="581192" y="4463858"/>
            <a:ext cx="59223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91" name="Google Shape;91;p12"/>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sz="900">
                <a:solidFill>
                  <a:srgbClr val="BC1C1D"/>
                </a:solidFill>
                <a:latin typeface="Gill Sans"/>
                <a:ea typeface="Gill Sans"/>
                <a:cs typeface="Gill Sans"/>
                <a:sym typeface="Gill Sans"/>
              </a:defRPr>
            </a:lvl1pPr>
            <a:lvl2pPr indent="0" lvl="1" marL="0" rtl="0" algn="r">
              <a:spcBef>
                <a:spcPts val="0"/>
              </a:spcBef>
              <a:buNone/>
              <a:defRPr sz="900">
                <a:solidFill>
                  <a:srgbClr val="BC1C1D"/>
                </a:solidFill>
                <a:latin typeface="Gill Sans"/>
                <a:ea typeface="Gill Sans"/>
                <a:cs typeface="Gill Sans"/>
                <a:sym typeface="Gill Sans"/>
              </a:defRPr>
            </a:lvl2pPr>
            <a:lvl3pPr indent="0" lvl="2" marL="0" rtl="0" algn="r">
              <a:spcBef>
                <a:spcPts val="0"/>
              </a:spcBef>
              <a:buNone/>
              <a:defRPr sz="900">
                <a:solidFill>
                  <a:srgbClr val="BC1C1D"/>
                </a:solidFill>
                <a:latin typeface="Gill Sans"/>
                <a:ea typeface="Gill Sans"/>
                <a:cs typeface="Gill Sans"/>
                <a:sym typeface="Gill Sans"/>
              </a:defRPr>
            </a:lvl3pPr>
            <a:lvl4pPr indent="0" lvl="3" marL="0" rtl="0" algn="r">
              <a:spcBef>
                <a:spcPts val="0"/>
              </a:spcBef>
              <a:buNone/>
              <a:defRPr sz="900">
                <a:solidFill>
                  <a:srgbClr val="BC1C1D"/>
                </a:solidFill>
                <a:latin typeface="Gill Sans"/>
                <a:ea typeface="Gill Sans"/>
                <a:cs typeface="Gill Sans"/>
                <a:sym typeface="Gill Sans"/>
              </a:defRPr>
            </a:lvl4pPr>
            <a:lvl5pPr indent="0" lvl="4" marL="0" rtl="0" algn="r">
              <a:spcBef>
                <a:spcPts val="0"/>
              </a:spcBef>
              <a:buNone/>
              <a:defRPr sz="900">
                <a:solidFill>
                  <a:srgbClr val="BC1C1D"/>
                </a:solidFill>
                <a:latin typeface="Gill Sans"/>
                <a:ea typeface="Gill Sans"/>
                <a:cs typeface="Gill Sans"/>
                <a:sym typeface="Gill Sans"/>
              </a:defRPr>
            </a:lvl5pPr>
            <a:lvl6pPr indent="0" lvl="5" marL="0" rtl="0" algn="r">
              <a:spcBef>
                <a:spcPts val="0"/>
              </a:spcBef>
              <a:buNone/>
              <a:defRPr sz="900">
                <a:solidFill>
                  <a:srgbClr val="BC1C1D"/>
                </a:solidFill>
                <a:latin typeface="Gill Sans"/>
                <a:ea typeface="Gill Sans"/>
                <a:cs typeface="Gill Sans"/>
                <a:sym typeface="Gill Sans"/>
              </a:defRPr>
            </a:lvl6pPr>
            <a:lvl7pPr indent="0" lvl="6" marL="0" rtl="0" algn="r">
              <a:spcBef>
                <a:spcPts val="0"/>
              </a:spcBef>
              <a:buNone/>
              <a:defRPr sz="900">
                <a:solidFill>
                  <a:srgbClr val="BC1C1D"/>
                </a:solidFill>
                <a:latin typeface="Gill Sans"/>
                <a:ea typeface="Gill Sans"/>
                <a:cs typeface="Gill Sans"/>
                <a:sym typeface="Gill Sans"/>
              </a:defRPr>
            </a:lvl7pPr>
            <a:lvl8pPr indent="0" lvl="7" marL="0" rtl="0" algn="r">
              <a:spcBef>
                <a:spcPts val="0"/>
              </a:spcBef>
              <a:buNone/>
              <a:defRPr sz="900">
                <a:solidFill>
                  <a:srgbClr val="BC1C1D"/>
                </a:solidFill>
                <a:latin typeface="Gill Sans"/>
                <a:ea typeface="Gill Sans"/>
                <a:cs typeface="Gill Sans"/>
                <a:sym typeface="Gill Sans"/>
              </a:defRPr>
            </a:lvl8pPr>
            <a:lvl9pPr indent="0" lvl="8" marL="0" rtl="0" algn="r">
              <a:spcBef>
                <a:spcPts val="0"/>
              </a:spcBef>
              <a:buNone/>
              <a:defRPr sz="900">
                <a:solidFill>
                  <a:srgbClr val="BC1C1D"/>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2" name="Shape 92"/>
        <p:cNvGrpSpPr/>
        <p:nvPr/>
      </p:nvGrpSpPr>
      <p:grpSpPr>
        <a:xfrm>
          <a:off x="0" y="0"/>
          <a:ext cx="0" cy="0"/>
          <a:chOff x="0" y="0"/>
          <a:chExt cx="0" cy="0"/>
        </a:xfrm>
      </p:grpSpPr>
      <p:sp>
        <p:nvSpPr>
          <p:cNvPr id="93" name="Google Shape;93;p13"/>
          <p:cNvSpPr/>
          <p:nvPr/>
        </p:nvSpPr>
        <p:spPr>
          <a:xfrm>
            <a:off x="0" y="0"/>
            <a:ext cx="9144000" cy="48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94" name="Google Shape;94;p13"/>
          <p:cNvGrpSpPr/>
          <p:nvPr/>
        </p:nvGrpSpPr>
        <p:grpSpPr>
          <a:xfrm>
            <a:off x="830392" y="1191256"/>
            <a:ext cx="745763" cy="45826"/>
            <a:chOff x="4580561" y="2589004"/>
            <a:chExt cx="1064464" cy="25200"/>
          </a:xfrm>
        </p:grpSpPr>
        <p:sp>
          <p:nvSpPr>
            <p:cNvPr id="95" name="Google Shape;95;p13"/>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13"/>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7" name="Google Shape;97;p13"/>
          <p:cNvSpPr txBox="1"/>
          <p:nvPr>
            <p:ph type="title"/>
          </p:nvPr>
        </p:nvSpPr>
        <p:spPr>
          <a:xfrm>
            <a:off x="729450" y="1318650"/>
            <a:ext cx="7688700" cy="535200"/>
          </a:xfrm>
          <a:prstGeom prst="rect">
            <a:avLst/>
          </a:prstGeom>
        </p:spPr>
        <p:txBody>
          <a:bodyPr anchorCtr="0" anchor="b" bIns="45700" lIns="91425" spcFirstLastPara="1" rIns="91425" wrap="square" tIns="45700">
            <a:noAutofit/>
          </a:bodyPr>
          <a:lstStyle>
            <a:lvl1pPr lvl="0" rtl="0">
              <a:spcBef>
                <a:spcPts val="0"/>
              </a:spcBef>
              <a:spcAft>
                <a:spcPts val="0"/>
              </a:spcAft>
              <a:buClr>
                <a:schemeClr val="dk2"/>
              </a:buClr>
              <a:buSzPts val="2600"/>
              <a:buNone/>
              <a:defRPr sz="2600">
                <a:solidFill>
                  <a:schemeClr val="dk2"/>
                </a:solidFill>
              </a:defRPr>
            </a:lvl1pPr>
            <a:lvl2pPr lvl="1" rtl="0">
              <a:spcBef>
                <a:spcPts val="0"/>
              </a:spcBef>
              <a:spcAft>
                <a:spcPts val="0"/>
              </a:spcAft>
              <a:buClr>
                <a:schemeClr val="dk2"/>
              </a:buClr>
              <a:buSzPts val="2600"/>
              <a:buNone/>
              <a:defRPr sz="2600">
                <a:solidFill>
                  <a:schemeClr val="dk2"/>
                </a:solidFill>
              </a:defRPr>
            </a:lvl2pPr>
            <a:lvl3pPr lvl="2" rtl="0">
              <a:spcBef>
                <a:spcPts val="0"/>
              </a:spcBef>
              <a:spcAft>
                <a:spcPts val="0"/>
              </a:spcAft>
              <a:buClr>
                <a:schemeClr val="dk2"/>
              </a:buClr>
              <a:buSzPts val="2600"/>
              <a:buNone/>
              <a:defRPr sz="2600">
                <a:solidFill>
                  <a:schemeClr val="dk2"/>
                </a:solidFill>
              </a:defRPr>
            </a:lvl3pPr>
            <a:lvl4pPr lvl="3" rtl="0">
              <a:spcBef>
                <a:spcPts val="0"/>
              </a:spcBef>
              <a:spcAft>
                <a:spcPts val="0"/>
              </a:spcAft>
              <a:buClr>
                <a:schemeClr val="dk2"/>
              </a:buClr>
              <a:buSzPts val="2600"/>
              <a:buNone/>
              <a:defRPr sz="2600">
                <a:solidFill>
                  <a:schemeClr val="dk2"/>
                </a:solidFill>
              </a:defRPr>
            </a:lvl4pPr>
            <a:lvl5pPr lvl="4" rtl="0">
              <a:spcBef>
                <a:spcPts val="0"/>
              </a:spcBef>
              <a:spcAft>
                <a:spcPts val="0"/>
              </a:spcAft>
              <a:buClr>
                <a:schemeClr val="dk2"/>
              </a:buClr>
              <a:buSzPts val="2600"/>
              <a:buNone/>
              <a:defRPr sz="2600">
                <a:solidFill>
                  <a:schemeClr val="dk2"/>
                </a:solidFill>
              </a:defRPr>
            </a:lvl5pPr>
            <a:lvl6pPr lvl="5" rtl="0">
              <a:spcBef>
                <a:spcPts val="0"/>
              </a:spcBef>
              <a:spcAft>
                <a:spcPts val="0"/>
              </a:spcAft>
              <a:buClr>
                <a:schemeClr val="dk2"/>
              </a:buClr>
              <a:buSzPts val="2600"/>
              <a:buNone/>
              <a:defRPr sz="2600">
                <a:solidFill>
                  <a:schemeClr val="dk2"/>
                </a:solidFill>
              </a:defRPr>
            </a:lvl6pPr>
            <a:lvl7pPr lvl="6" rtl="0">
              <a:spcBef>
                <a:spcPts val="0"/>
              </a:spcBef>
              <a:spcAft>
                <a:spcPts val="0"/>
              </a:spcAft>
              <a:buClr>
                <a:schemeClr val="dk2"/>
              </a:buClr>
              <a:buSzPts val="2600"/>
              <a:buNone/>
              <a:defRPr sz="2600">
                <a:solidFill>
                  <a:schemeClr val="dk2"/>
                </a:solidFill>
              </a:defRPr>
            </a:lvl7pPr>
            <a:lvl8pPr lvl="7" rtl="0">
              <a:spcBef>
                <a:spcPts val="0"/>
              </a:spcBef>
              <a:spcAft>
                <a:spcPts val="0"/>
              </a:spcAft>
              <a:buClr>
                <a:schemeClr val="dk2"/>
              </a:buClr>
              <a:buSzPts val="2600"/>
              <a:buNone/>
              <a:defRPr sz="2600">
                <a:solidFill>
                  <a:schemeClr val="dk2"/>
                </a:solidFill>
              </a:defRPr>
            </a:lvl8pPr>
            <a:lvl9pPr lvl="8" rtl="0">
              <a:spcBef>
                <a:spcPts val="0"/>
              </a:spcBef>
              <a:spcAft>
                <a:spcPts val="0"/>
              </a:spcAft>
              <a:buClr>
                <a:schemeClr val="dk2"/>
              </a:buClr>
              <a:buSzPts val="2600"/>
              <a:buNone/>
              <a:defRPr sz="2600">
                <a:solidFill>
                  <a:schemeClr val="dk2"/>
                </a:solidFill>
              </a:defRPr>
            </a:lvl9pPr>
          </a:lstStyle>
          <a:p/>
        </p:txBody>
      </p:sp>
      <p:sp>
        <p:nvSpPr>
          <p:cNvPr id="98" name="Google Shape;98;p13"/>
          <p:cNvSpPr txBox="1"/>
          <p:nvPr>
            <p:ph idx="1" type="body"/>
          </p:nvPr>
        </p:nvSpPr>
        <p:spPr>
          <a:xfrm>
            <a:off x="729450" y="2078875"/>
            <a:ext cx="7688700" cy="2261100"/>
          </a:xfrm>
          <a:prstGeom prst="rect">
            <a:avLst/>
          </a:prstGeom>
        </p:spPr>
        <p:txBody>
          <a:bodyPr anchorCtr="0" anchor="ctr" bIns="45700" lIns="91425" spcFirstLastPara="1" rIns="91425" wrap="square" tIns="45700">
            <a:noAutofit/>
          </a:bodyPr>
          <a:lstStyle>
            <a:lvl1pPr indent="-333756" lvl="0" marL="457200" rtl="0">
              <a:spcBef>
                <a:spcPts val="360"/>
              </a:spcBef>
              <a:spcAft>
                <a:spcPts val="0"/>
              </a:spcAft>
              <a:buSzPts val="1656"/>
              <a:buChar char="◼"/>
              <a:defRPr/>
            </a:lvl1pPr>
            <a:lvl2pPr indent="-322072" lvl="1" marL="914400" rtl="0">
              <a:spcBef>
                <a:spcPts val="600"/>
              </a:spcBef>
              <a:spcAft>
                <a:spcPts val="0"/>
              </a:spcAft>
              <a:buSzPts val="1472"/>
              <a:buChar char="◼"/>
              <a:defRPr/>
            </a:lvl2pPr>
            <a:lvl3pPr indent="-310388" lvl="2" marL="1371600" rtl="0">
              <a:spcBef>
                <a:spcPts val="600"/>
              </a:spcBef>
              <a:spcAft>
                <a:spcPts val="0"/>
              </a:spcAft>
              <a:buSzPts val="1288"/>
              <a:buChar char="◼"/>
              <a:defRPr/>
            </a:lvl3pPr>
            <a:lvl4pPr indent="-298703" lvl="3" marL="1828800" rtl="0">
              <a:spcBef>
                <a:spcPts val="600"/>
              </a:spcBef>
              <a:spcAft>
                <a:spcPts val="0"/>
              </a:spcAft>
              <a:buSzPts val="1104"/>
              <a:buChar char="◼"/>
              <a:defRPr/>
            </a:lvl4pPr>
            <a:lvl5pPr indent="-298704" lvl="4" marL="2286000" rtl="0">
              <a:spcBef>
                <a:spcPts val="600"/>
              </a:spcBef>
              <a:spcAft>
                <a:spcPts val="0"/>
              </a:spcAft>
              <a:buSzPts val="1104"/>
              <a:buChar char="◼"/>
              <a:defRPr/>
            </a:lvl5pPr>
            <a:lvl6pPr indent="-298704" lvl="5" marL="2743200" rtl="0">
              <a:spcBef>
                <a:spcPts val="600"/>
              </a:spcBef>
              <a:spcAft>
                <a:spcPts val="0"/>
              </a:spcAft>
              <a:buSzPts val="1104"/>
              <a:buChar char="◼"/>
              <a:defRPr/>
            </a:lvl6pPr>
            <a:lvl7pPr indent="-298704" lvl="6" marL="3200400" rtl="0">
              <a:spcBef>
                <a:spcPts val="600"/>
              </a:spcBef>
              <a:spcAft>
                <a:spcPts val="0"/>
              </a:spcAft>
              <a:buSzPts val="1104"/>
              <a:buChar char="◼"/>
              <a:defRPr/>
            </a:lvl7pPr>
            <a:lvl8pPr indent="-298703" lvl="7" marL="3657600" rtl="0">
              <a:spcBef>
                <a:spcPts val="600"/>
              </a:spcBef>
              <a:spcAft>
                <a:spcPts val="0"/>
              </a:spcAft>
              <a:buSzPts val="1104"/>
              <a:buChar char="◼"/>
              <a:defRPr/>
            </a:lvl8pPr>
            <a:lvl9pPr indent="-298703" lvl="8" marL="4114800" rtl="0">
              <a:spcBef>
                <a:spcPts val="600"/>
              </a:spcBef>
              <a:spcAft>
                <a:spcPts val="600"/>
              </a:spcAft>
              <a:buSzPts val="1104"/>
              <a:buChar char="◼"/>
              <a:defRPr/>
            </a:lvl9pPr>
          </a:lstStyle>
          <a:p/>
        </p:txBody>
      </p:sp>
      <p:sp>
        <p:nvSpPr>
          <p:cNvPr id="99" name="Google Shape;99;p13"/>
          <p:cNvSpPr txBox="1"/>
          <p:nvPr>
            <p:ph idx="12" type="sldNum"/>
          </p:nvPr>
        </p:nvSpPr>
        <p:spPr>
          <a:xfrm>
            <a:off x="8536302" y="4749851"/>
            <a:ext cx="548700" cy="393600"/>
          </a:xfrm>
          <a:prstGeom prst="rect">
            <a:avLst/>
          </a:prstGeom>
        </p:spPr>
        <p:txBody>
          <a:bodyPr anchorCtr="0" anchor="ctr" bIns="45700" lIns="91425" spcFirstLastPara="1" rIns="91425" wrap="square" tIns="4570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4" name="Google Shape;24;p3"/>
          <p:cNvSpPr txBox="1"/>
          <p:nvPr>
            <p:ph idx="1" type="body"/>
          </p:nvPr>
        </p:nvSpPr>
        <p:spPr>
          <a:xfrm>
            <a:off x="581192" y="1671002"/>
            <a:ext cx="7989900" cy="2723100"/>
          </a:xfrm>
          <a:prstGeom prst="rect">
            <a:avLst/>
          </a:prstGeom>
          <a:noFill/>
          <a:ln>
            <a:noFill/>
          </a:ln>
        </p:spPr>
        <p:txBody>
          <a:bodyPr anchorCtr="0" anchor="ctr"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25" name="Google Shape;25;p3"/>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6" name="Google Shape;26;p3"/>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27" name="Google Shape;27;p3"/>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8" name="Shape 28"/>
        <p:cNvGrpSpPr/>
        <p:nvPr/>
      </p:nvGrpSpPr>
      <p:grpSpPr>
        <a:xfrm>
          <a:off x="0" y="0"/>
          <a:ext cx="0" cy="0"/>
          <a:chOff x="0" y="0"/>
          <a:chExt cx="0" cy="0"/>
        </a:xfrm>
      </p:grpSpPr>
      <p:sp>
        <p:nvSpPr>
          <p:cNvPr id="29" name="Google Shape;29;p4"/>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4"/>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1" name="Google Shape;31;p4"/>
          <p:cNvSpPr txBox="1"/>
          <p:nvPr>
            <p:ph idx="1" type="body"/>
          </p:nvPr>
        </p:nvSpPr>
        <p:spPr>
          <a:xfrm>
            <a:off x="581192" y="1671001"/>
            <a:ext cx="3899400" cy="2724900"/>
          </a:xfrm>
          <a:prstGeom prst="rect">
            <a:avLst/>
          </a:prstGeom>
          <a:noFill/>
          <a:ln>
            <a:noFill/>
          </a:ln>
        </p:spPr>
        <p:txBody>
          <a:bodyPr anchorCtr="0" anchor="ctr"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32" name="Google Shape;32;p4"/>
          <p:cNvSpPr txBox="1"/>
          <p:nvPr>
            <p:ph idx="2" type="body"/>
          </p:nvPr>
        </p:nvSpPr>
        <p:spPr>
          <a:xfrm>
            <a:off x="4663282" y="1671002"/>
            <a:ext cx="3907800" cy="2724900"/>
          </a:xfrm>
          <a:prstGeom prst="rect">
            <a:avLst/>
          </a:prstGeom>
          <a:noFill/>
          <a:ln>
            <a:noFill/>
          </a:ln>
        </p:spPr>
        <p:txBody>
          <a:bodyPr anchorCtr="0" anchor="ctr"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33" name="Google Shape;33;p4"/>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4" name="Google Shape;34;p4"/>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5" name="Google Shape;35;p4"/>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6" name="Shape 36"/>
        <p:cNvGrpSpPr/>
        <p:nvPr/>
      </p:nvGrpSpPr>
      <p:grpSpPr>
        <a:xfrm>
          <a:off x="0" y="0"/>
          <a:ext cx="0" cy="0"/>
          <a:chOff x="0" y="0"/>
          <a:chExt cx="0" cy="0"/>
        </a:xfrm>
      </p:grpSpPr>
      <p:sp>
        <p:nvSpPr>
          <p:cNvPr id="37" name="Google Shape;37;p5"/>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8" name="Google Shape;38;p5"/>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39" name="Google Shape;39;p5"/>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0" name="Shape 40"/>
        <p:cNvGrpSpPr/>
        <p:nvPr/>
      </p:nvGrpSpPr>
      <p:grpSpPr>
        <a:xfrm>
          <a:off x="0" y="0"/>
          <a:ext cx="0" cy="0"/>
          <a:chOff x="0" y="0"/>
          <a:chExt cx="0" cy="0"/>
        </a:xfrm>
      </p:grpSpPr>
      <p:sp>
        <p:nvSpPr>
          <p:cNvPr id="41" name="Google Shape;41;p6"/>
          <p:cNvSpPr/>
          <p:nvPr/>
        </p:nvSpPr>
        <p:spPr>
          <a:xfrm>
            <a:off x="452646" y="3856480"/>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6"/>
          <p:cNvSpPr txBox="1"/>
          <p:nvPr>
            <p:ph type="title"/>
          </p:nvPr>
        </p:nvSpPr>
        <p:spPr>
          <a:xfrm>
            <a:off x="581193" y="2277430"/>
            <a:ext cx="7989900" cy="11286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accent1"/>
              </a:buClr>
              <a:buSzPts val="3600"/>
              <a:buFont typeface="Gill Sans"/>
              <a:buNone/>
              <a:defRPr b="0" sz="3600" cap="none">
                <a:solidFill>
                  <a:schemeClr val="accen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43" name="Google Shape;43;p6"/>
          <p:cNvSpPr txBox="1"/>
          <p:nvPr>
            <p:ph idx="1" type="body"/>
          </p:nvPr>
        </p:nvSpPr>
        <p:spPr>
          <a:xfrm>
            <a:off x="581193" y="3406063"/>
            <a:ext cx="7989900" cy="450600"/>
          </a:xfrm>
          <a:prstGeom prst="rect">
            <a:avLst/>
          </a:prstGeom>
          <a:noFill/>
          <a:ln>
            <a:noFill/>
          </a:ln>
        </p:spPr>
        <p:txBody>
          <a:bodyPr anchorCtr="0" anchor="t" bIns="45700" lIns="91425" spcFirstLastPara="1" rIns="91425" wrap="square" tIns="45700">
            <a:noAutofit/>
          </a:bodyPr>
          <a:lstStyle>
            <a:lvl1pPr indent="-228600" lvl="0" marL="457200" rtl="0" algn="l">
              <a:spcBef>
                <a:spcPts val="360"/>
              </a:spcBef>
              <a:spcAft>
                <a:spcPts val="0"/>
              </a:spcAft>
              <a:buSzPts val="1656"/>
              <a:buNone/>
              <a:defRPr sz="1800" cap="none">
                <a:solidFill>
                  <a:schemeClr val="accent2"/>
                </a:solidFill>
              </a:defRPr>
            </a:lvl1pPr>
            <a:lvl2pPr indent="-228600" lvl="1" marL="914400" rtl="0" algn="l">
              <a:spcBef>
                <a:spcPts val="600"/>
              </a:spcBef>
              <a:spcAft>
                <a:spcPts val="0"/>
              </a:spcAft>
              <a:buSzPts val="1656"/>
              <a:buNone/>
              <a:defRPr sz="1800">
                <a:solidFill>
                  <a:srgbClr val="888888"/>
                </a:solidFill>
              </a:defRPr>
            </a:lvl2pPr>
            <a:lvl3pPr indent="-228600" lvl="2" marL="1371600" rtl="0" algn="l">
              <a:spcBef>
                <a:spcPts val="600"/>
              </a:spcBef>
              <a:spcAft>
                <a:spcPts val="0"/>
              </a:spcAft>
              <a:buSzPts val="1472"/>
              <a:buNone/>
              <a:defRPr sz="1600">
                <a:solidFill>
                  <a:srgbClr val="888888"/>
                </a:solidFill>
              </a:defRPr>
            </a:lvl3pPr>
            <a:lvl4pPr indent="-228600" lvl="3" marL="1828800" rtl="0" algn="l">
              <a:spcBef>
                <a:spcPts val="600"/>
              </a:spcBef>
              <a:spcAft>
                <a:spcPts val="0"/>
              </a:spcAft>
              <a:buSzPts val="1288"/>
              <a:buNone/>
              <a:defRPr sz="1400">
                <a:solidFill>
                  <a:srgbClr val="888888"/>
                </a:solidFill>
              </a:defRPr>
            </a:lvl4pPr>
            <a:lvl5pPr indent="-228600" lvl="4" marL="2286000" rtl="0" algn="l">
              <a:spcBef>
                <a:spcPts val="600"/>
              </a:spcBef>
              <a:spcAft>
                <a:spcPts val="0"/>
              </a:spcAft>
              <a:buSzPts val="1288"/>
              <a:buNone/>
              <a:defRPr sz="1400">
                <a:solidFill>
                  <a:srgbClr val="888888"/>
                </a:solidFill>
              </a:defRPr>
            </a:lvl5pPr>
            <a:lvl6pPr indent="-228600" lvl="5" marL="2743200" rtl="0" algn="l">
              <a:spcBef>
                <a:spcPts val="600"/>
              </a:spcBef>
              <a:spcAft>
                <a:spcPts val="0"/>
              </a:spcAft>
              <a:buSzPts val="1288"/>
              <a:buNone/>
              <a:defRPr sz="1400">
                <a:solidFill>
                  <a:srgbClr val="888888"/>
                </a:solidFill>
              </a:defRPr>
            </a:lvl6pPr>
            <a:lvl7pPr indent="-228600" lvl="6" marL="3200400" rtl="0" algn="l">
              <a:spcBef>
                <a:spcPts val="600"/>
              </a:spcBef>
              <a:spcAft>
                <a:spcPts val="0"/>
              </a:spcAft>
              <a:buSzPts val="1288"/>
              <a:buNone/>
              <a:defRPr sz="1400">
                <a:solidFill>
                  <a:srgbClr val="888888"/>
                </a:solidFill>
              </a:defRPr>
            </a:lvl7pPr>
            <a:lvl8pPr indent="-228600" lvl="7" marL="3657600" rtl="0" algn="l">
              <a:spcBef>
                <a:spcPts val="600"/>
              </a:spcBef>
              <a:spcAft>
                <a:spcPts val="0"/>
              </a:spcAft>
              <a:buSzPts val="1288"/>
              <a:buNone/>
              <a:defRPr sz="1400">
                <a:solidFill>
                  <a:srgbClr val="888888"/>
                </a:solidFill>
              </a:defRPr>
            </a:lvl8pPr>
            <a:lvl9pPr indent="-228600" lvl="8" marL="4114800" rtl="0" algn="l">
              <a:spcBef>
                <a:spcPts val="600"/>
              </a:spcBef>
              <a:spcAft>
                <a:spcPts val="600"/>
              </a:spcAft>
              <a:buSzPts val="1288"/>
              <a:buNone/>
              <a:defRPr sz="1400">
                <a:solidFill>
                  <a:srgbClr val="888888"/>
                </a:solidFill>
              </a:defRPr>
            </a:lvl9pPr>
          </a:lstStyle>
          <a:p/>
        </p:txBody>
      </p:sp>
      <p:sp>
        <p:nvSpPr>
          <p:cNvPr id="44" name="Google Shape;44;p6"/>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45" name="Google Shape;45;p6"/>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46" name="Google Shape;46;p6"/>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sz="900">
                <a:solidFill>
                  <a:srgbClr val="BC1C1D"/>
                </a:solidFill>
                <a:latin typeface="Gill Sans"/>
                <a:ea typeface="Gill Sans"/>
                <a:cs typeface="Gill Sans"/>
                <a:sym typeface="Gill Sans"/>
              </a:defRPr>
            </a:lvl1pPr>
            <a:lvl2pPr indent="0" lvl="1" marL="0" rtl="0" algn="r">
              <a:spcBef>
                <a:spcPts val="0"/>
              </a:spcBef>
              <a:buNone/>
              <a:defRPr sz="900">
                <a:solidFill>
                  <a:srgbClr val="BC1C1D"/>
                </a:solidFill>
                <a:latin typeface="Gill Sans"/>
                <a:ea typeface="Gill Sans"/>
                <a:cs typeface="Gill Sans"/>
                <a:sym typeface="Gill Sans"/>
              </a:defRPr>
            </a:lvl2pPr>
            <a:lvl3pPr indent="0" lvl="2" marL="0" rtl="0" algn="r">
              <a:spcBef>
                <a:spcPts val="0"/>
              </a:spcBef>
              <a:buNone/>
              <a:defRPr sz="900">
                <a:solidFill>
                  <a:srgbClr val="BC1C1D"/>
                </a:solidFill>
                <a:latin typeface="Gill Sans"/>
                <a:ea typeface="Gill Sans"/>
                <a:cs typeface="Gill Sans"/>
                <a:sym typeface="Gill Sans"/>
              </a:defRPr>
            </a:lvl3pPr>
            <a:lvl4pPr indent="0" lvl="3" marL="0" rtl="0" algn="r">
              <a:spcBef>
                <a:spcPts val="0"/>
              </a:spcBef>
              <a:buNone/>
              <a:defRPr sz="900">
                <a:solidFill>
                  <a:srgbClr val="BC1C1D"/>
                </a:solidFill>
                <a:latin typeface="Gill Sans"/>
                <a:ea typeface="Gill Sans"/>
                <a:cs typeface="Gill Sans"/>
                <a:sym typeface="Gill Sans"/>
              </a:defRPr>
            </a:lvl4pPr>
            <a:lvl5pPr indent="0" lvl="4" marL="0" rtl="0" algn="r">
              <a:spcBef>
                <a:spcPts val="0"/>
              </a:spcBef>
              <a:buNone/>
              <a:defRPr sz="900">
                <a:solidFill>
                  <a:srgbClr val="BC1C1D"/>
                </a:solidFill>
                <a:latin typeface="Gill Sans"/>
                <a:ea typeface="Gill Sans"/>
                <a:cs typeface="Gill Sans"/>
                <a:sym typeface="Gill Sans"/>
              </a:defRPr>
            </a:lvl5pPr>
            <a:lvl6pPr indent="0" lvl="5" marL="0" rtl="0" algn="r">
              <a:spcBef>
                <a:spcPts val="0"/>
              </a:spcBef>
              <a:buNone/>
              <a:defRPr sz="900">
                <a:solidFill>
                  <a:srgbClr val="BC1C1D"/>
                </a:solidFill>
                <a:latin typeface="Gill Sans"/>
                <a:ea typeface="Gill Sans"/>
                <a:cs typeface="Gill Sans"/>
                <a:sym typeface="Gill Sans"/>
              </a:defRPr>
            </a:lvl6pPr>
            <a:lvl7pPr indent="0" lvl="6" marL="0" rtl="0" algn="r">
              <a:spcBef>
                <a:spcPts val="0"/>
              </a:spcBef>
              <a:buNone/>
              <a:defRPr sz="900">
                <a:solidFill>
                  <a:srgbClr val="BC1C1D"/>
                </a:solidFill>
                <a:latin typeface="Gill Sans"/>
                <a:ea typeface="Gill Sans"/>
                <a:cs typeface="Gill Sans"/>
                <a:sym typeface="Gill Sans"/>
              </a:defRPr>
            </a:lvl7pPr>
            <a:lvl8pPr indent="0" lvl="7" marL="0" rtl="0" algn="r">
              <a:spcBef>
                <a:spcPts val="0"/>
              </a:spcBef>
              <a:buNone/>
              <a:defRPr sz="900">
                <a:solidFill>
                  <a:srgbClr val="BC1C1D"/>
                </a:solidFill>
                <a:latin typeface="Gill Sans"/>
                <a:ea typeface="Gill Sans"/>
                <a:cs typeface="Gill Sans"/>
                <a:sym typeface="Gill Sans"/>
              </a:defRPr>
            </a:lvl8pPr>
            <a:lvl9pPr indent="0" lvl="8" marL="0" rtl="0" algn="r">
              <a:spcBef>
                <a:spcPts val="0"/>
              </a:spcBef>
              <a:buNone/>
              <a:defRPr sz="900">
                <a:solidFill>
                  <a:srgbClr val="BC1C1D"/>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7" name="Shape 47"/>
        <p:cNvGrpSpPr/>
        <p:nvPr/>
      </p:nvGrpSpPr>
      <p:grpSpPr>
        <a:xfrm>
          <a:off x="0" y="0"/>
          <a:ext cx="0" cy="0"/>
          <a:chOff x="0" y="0"/>
          <a:chExt cx="0" cy="0"/>
        </a:xfrm>
      </p:grpSpPr>
      <p:sp>
        <p:nvSpPr>
          <p:cNvPr id="48" name="Google Shape;48;p7"/>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7"/>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2800"/>
              <a:buFont typeface="Gill Sans"/>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0" name="Google Shape;50;p7"/>
          <p:cNvSpPr txBox="1"/>
          <p:nvPr>
            <p:ph idx="1" type="body"/>
          </p:nvPr>
        </p:nvSpPr>
        <p:spPr>
          <a:xfrm>
            <a:off x="887219" y="1671002"/>
            <a:ext cx="3593400" cy="432300"/>
          </a:xfrm>
          <a:prstGeom prst="rect">
            <a:avLst/>
          </a:prstGeom>
          <a:noFill/>
          <a:ln>
            <a:noFill/>
          </a:ln>
        </p:spPr>
        <p:txBody>
          <a:bodyPr anchorCtr="0" anchor="b" bIns="45700" lIns="91425" spcFirstLastPara="1" rIns="91425" wrap="square" tIns="45700">
            <a:noAutofit/>
          </a:bodyPr>
          <a:lstStyle>
            <a:lvl1pPr indent="-228600" lvl="0" marL="457200" rtl="0" algn="l">
              <a:spcBef>
                <a:spcPts val="440"/>
              </a:spcBef>
              <a:spcAft>
                <a:spcPts val="0"/>
              </a:spcAft>
              <a:buSzPts val="2024"/>
              <a:buNone/>
              <a:defRPr b="0" sz="2200">
                <a:solidFill>
                  <a:schemeClr val="accent2"/>
                </a:solidFill>
              </a:defRPr>
            </a:lvl1pPr>
            <a:lvl2pPr indent="-228600" lvl="1" marL="914400" rtl="0" algn="l">
              <a:spcBef>
                <a:spcPts val="600"/>
              </a:spcBef>
              <a:spcAft>
                <a:spcPts val="0"/>
              </a:spcAft>
              <a:buSzPts val="1840"/>
              <a:buNone/>
              <a:defRPr b="1" sz="2000"/>
            </a:lvl2pPr>
            <a:lvl3pPr indent="-228600" lvl="2" marL="1371600" rtl="0" algn="l">
              <a:spcBef>
                <a:spcPts val="600"/>
              </a:spcBef>
              <a:spcAft>
                <a:spcPts val="0"/>
              </a:spcAft>
              <a:buSzPts val="1656"/>
              <a:buNone/>
              <a:defRPr b="1" sz="1800"/>
            </a:lvl3pPr>
            <a:lvl4pPr indent="-228600" lvl="3" marL="1828800" rtl="0" algn="l">
              <a:spcBef>
                <a:spcPts val="600"/>
              </a:spcBef>
              <a:spcAft>
                <a:spcPts val="0"/>
              </a:spcAft>
              <a:buSzPts val="1472"/>
              <a:buNone/>
              <a:defRPr b="1" sz="1600"/>
            </a:lvl4pPr>
            <a:lvl5pPr indent="-228600" lvl="4" marL="2286000" rtl="0" algn="l">
              <a:spcBef>
                <a:spcPts val="600"/>
              </a:spcBef>
              <a:spcAft>
                <a:spcPts val="0"/>
              </a:spcAft>
              <a:buSzPts val="1472"/>
              <a:buNone/>
              <a:defRPr b="1" sz="1600"/>
            </a:lvl5pPr>
            <a:lvl6pPr indent="-228600" lvl="5" marL="2743200" rtl="0" algn="l">
              <a:spcBef>
                <a:spcPts val="600"/>
              </a:spcBef>
              <a:spcAft>
                <a:spcPts val="0"/>
              </a:spcAft>
              <a:buSzPts val="1472"/>
              <a:buNone/>
              <a:defRPr b="1" sz="1600"/>
            </a:lvl6pPr>
            <a:lvl7pPr indent="-228600" lvl="6" marL="3200400" rtl="0" algn="l">
              <a:spcBef>
                <a:spcPts val="600"/>
              </a:spcBef>
              <a:spcAft>
                <a:spcPts val="0"/>
              </a:spcAft>
              <a:buSzPts val="1472"/>
              <a:buNone/>
              <a:defRPr b="1" sz="1600"/>
            </a:lvl7pPr>
            <a:lvl8pPr indent="-228600" lvl="7" marL="3657600" rtl="0" algn="l">
              <a:spcBef>
                <a:spcPts val="600"/>
              </a:spcBef>
              <a:spcAft>
                <a:spcPts val="0"/>
              </a:spcAft>
              <a:buSzPts val="1472"/>
              <a:buNone/>
              <a:defRPr b="1" sz="1600"/>
            </a:lvl8pPr>
            <a:lvl9pPr indent="-228600" lvl="8" marL="4114800" rtl="0" algn="l">
              <a:spcBef>
                <a:spcPts val="600"/>
              </a:spcBef>
              <a:spcAft>
                <a:spcPts val="600"/>
              </a:spcAft>
              <a:buSzPts val="1472"/>
              <a:buNone/>
              <a:defRPr b="1" sz="1600"/>
            </a:lvl9pPr>
          </a:lstStyle>
          <a:p/>
        </p:txBody>
      </p:sp>
      <p:sp>
        <p:nvSpPr>
          <p:cNvPr id="51" name="Google Shape;51;p7"/>
          <p:cNvSpPr txBox="1"/>
          <p:nvPr>
            <p:ph idx="2" type="body"/>
          </p:nvPr>
        </p:nvSpPr>
        <p:spPr>
          <a:xfrm>
            <a:off x="581192" y="2194538"/>
            <a:ext cx="3899400" cy="2201100"/>
          </a:xfrm>
          <a:prstGeom prst="rect">
            <a:avLst/>
          </a:prstGeom>
          <a:noFill/>
          <a:ln>
            <a:noFill/>
          </a:ln>
        </p:spPr>
        <p:txBody>
          <a:bodyPr anchorCtr="0" anchor="t"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52" name="Google Shape;52;p7"/>
          <p:cNvSpPr txBox="1"/>
          <p:nvPr>
            <p:ph idx="3" type="body"/>
          </p:nvPr>
        </p:nvSpPr>
        <p:spPr>
          <a:xfrm>
            <a:off x="4969308" y="1671002"/>
            <a:ext cx="3601500" cy="432300"/>
          </a:xfrm>
          <a:prstGeom prst="rect">
            <a:avLst/>
          </a:prstGeom>
          <a:noFill/>
          <a:ln>
            <a:noFill/>
          </a:ln>
        </p:spPr>
        <p:txBody>
          <a:bodyPr anchorCtr="0" anchor="b" bIns="45700" lIns="91425" spcFirstLastPara="1" rIns="91425" wrap="square" tIns="45700">
            <a:noAutofit/>
          </a:bodyPr>
          <a:lstStyle>
            <a:lvl1pPr indent="-228600" lvl="0" marL="457200" rtl="0" algn="l">
              <a:spcBef>
                <a:spcPts val="440"/>
              </a:spcBef>
              <a:spcAft>
                <a:spcPts val="0"/>
              </a:spcAft>
              <a:buSzPts val="2024"/>
              <a:buNone/>
              <a:defRPr b="0" sz="2200">
                <a:solidFill>
                  <a:schemeClr val="accent2"/>
                </a:solidFill>
              </a:defRPr>
            </a:lvl1pPr>
            <a:lvl2pPr indent="-228600" lvl="1" marL="914400" rtl="0" algn="l">
              <a:spcBef>
                <a:spcPts val="600"/>
              </a:spcBef>
              <a:spcAft>
                <a:spcPts val="0"/>
              </a:spcAft>
              <a:buSzPts val="1840"/>
              <a:buNone/>
              <a:defRPr b="1" sz="2000"/>
            </a:lvl2pPr>
            <a:lvl3pPr indent="-228600" lvl="2" marL="1371600" rtl="0" algn="l">
              <a:spcBef>
                <a:spcPts val="600"/>
              </a:spcBef>
              <a:spcAft>
                <a:spcPts val="0"/>
              </a:spcAft>
              <a:buSzPts val="1656"/>
              <a:buNone/>
              <a:defRPr b="1" sz="1800"/>
            </a:lvl3pPr>
            <a:lvl4pPr indent="-228600" lvl="3" marL="1828800" rtl="0" algn="l">
              <a:spcBef>
                <a:spcPts val="600"/>
              </a:spcBef>
              <a:spcAft>
                <a:spcPts val="0"/>
              </a:spcAft>
              <a:buSzPts val="1472"/>
              <a:buNone/>
              <a:defRPr b="1" sz="1600"/>
            </a:lvl4pPr>
            <a:lvl5pPr indent="-228600" lvl="4" marL="2286000" rtl="0" algn="l">
              <a:spcBef>
                <a:spcPts val="600"/>
              </a:spcBef>
              <a:spcAft>
                <a:spcPts val="0"/>
              </a:spcAft>
              <a:buSzPts val="1472"/>
              <a:buNone/>
              <a:defRPr b="1" sz="1600"/>
            </a:lvl5pPr>
            <a:lvl6pPr indent="-228600" lvl="5" marL="2743200" rtl="0" algn="l">
              <a:spcBef>
                <a:spcPts val="600"/>
              </a:spcBef>
              <a:spcAft>
                <a:spcPts val="0"/>
              </a:spcAft>
              <a:buSzPts val="1472"/>
              <a:buNone/>
              <a:defRPr b="1" sz="1600"/>
            </a:lvl6pPr>
            <a:lvl7pPr indent="-228600" lvl="6" marL="3200400" rtl="0" algn="l">
              <a:spcBef>
                <a:spcPts val="600"/>
              </a:spcBef>
              <a:spcAft>
                <a:spcPts val="0"/>
              </a:spcAft>
              <a:buSzPts val="1472"/>
              <a:buNone/>
              <a:defRPr b="1" sz="1600"/>
            </a:lvl7pPr>
            <a:lvl8pPr indent="-228600" lvl="7" marL="3657600" rtl="0" algn="l">
              <a:spcBef>
                <a:spcPts val="600"/>
              </a:spcBef>
              <a:spcAft>
                <a:spcPts val="0"/>
              </a:spcAft>
              <a:buSzPts val="1472"/>
              <a:buNone/>
              <a:defRPr b="1" sz="1600"/>
            </a:lvl8pPr>
            <a:lvl9pPr indent="-228600" lvl="8" marL="4114800" rtl="0" algn="l">
              <a:spcBef>
                <a:spcPts val="600"/>
              </a:spcBef>
              <a:spcAft>
                <a:spcPts val="600"/>
              </a:spcAft>
              <a:buSzPts val="1472"/>
              <a:buNone/>
              <a:defRPr b="1" sz="1600"/>
            </a:lvl9pPr>
          </a:lstStyle>
          <a:p/>
        </p:txBody>
      </p:sp>
      <p:sp>
        <p:nvSpPr>
          <p:cNvPr id="53" name="Google Shape;53;p7"/>
          <p:cNvSpPr txBox="1"/>
          <p:nvPr>
            <p:ph idx="4" type="body"/>
          </p:nvPr>
        </p:nvSpPr>
        <p:spPr>
          <a:xfrm>
            <a:off x="4663282" y="2194538"/>
            <a:ext cx="3907800" cy="2201100"/>
          </a:xfrm>
          <a:prstGeom prst="rect">
            <a:avLst/>
          </a:prstGeom>
          <a:noFill/>
          <a:ln>
            <a:noFill/>
          </a:ln>
        </p:spPr>
        <p:txBody>
          <a:bodyPr anchorCtr="0" anchor="t" bIns="45700" lIns="91425" spcFirstLastPara="1" rIns="91425" wrap="square" tIns="45700">
            <a:noAutofit/>
          </a:bodyPr>
          <a:lstStyle>
            <a:lvl1pPr indent="-333756" lvl="0" marL="457200" rtl="0" algn="l">
              <a:spcBef>
                <a:spcPts val="360"/>
              </a:spcBef>
              <a:spcAft>
                <a:spcPts val="0"/>
              </a:spcAft>
              <a:buSzPts val="1656"/>
              <a:buChar char="◼"/>
              <a:defRPr/>
            </a:lvl1pPr>
            <a:lvl2pPr indent="-333756" lvl="1" marL="914400" rtl="0" algn="l">
              <a:spcBef>
                <a:spcPts val="600"/>
              </a:spcBef>
              <a:spcAft>
                <a:spcPts val="0"/>
              </a:spcAft>
              <a:buSzPts val="1656"/>
              <a:buChar char="◼"/>
              <a:defRPr/>
            </a:lvl2pPr>
            <a:lvl3pPr indent="-333756" lvl="2" marL="1371600" rtl="0" algn="l">
              <a:spcBef>
                <a:spcPts val="600"/>
              </a:spcBef>
              <a:spcAft>
                <a:spcPts val="0"/>
              </a:spcAft>
              <a:buSzPts val="1656"/>
              <a:buChar char="◼"/>
              <a:defRPr/>
            </a:lvl3pPr>
            <a:lvl4pPr indent="-333756" lvl="3" marL="1828800" rtl="0" algn="l">
              <a:spcBef>
                <a:spcPts val="600"/>
              </a:spcBef>
              <a:spcAft>
                <a:spcPts val="0"/>
              </a:spcAft>
              <a:buSzPts val="1656"/>
              <a:buChar char="◼"/>
              <a:defRPr/>
            </a:lvl4pPr>
            <a:lvl5pPr indent="-333756" lvl="4" marL="2286000" rtl="0" algn="l">
              <a:spcBef>
                <a:spcPts val="600"/>
              </a:spcBef>
              <a:spcAft>
                <a:spcPts val="0"/>
              </a:spcAft>
              <a:buSzPts val="1656"/>
              <a:buChar char="◼"/>
              <a:defRPr/>
            </a:lvl5pPr>
            <a:lvl6pPr indent="-333756" lvl="5" marL="2743200" rtl="0" algn="l">
              <a:spcBef>
                <a:spcPts val="600"/>
              </a:spcBef>
              <a:spcAft>
                <a:spcPts val="0"/>
              </a:spcAft>
              <a:buSzPts val="1656"/>
              <a:buChar char="◼"/>
              <a:defRPr/>
            </a:lvl6pPr>
            <a:lvl7pPr indent="-333756" lvl="6" marL="3200400" rtl="0" algn="l">
              <a:spcBef>
                <a:spcPts val="600"/>
              </a:spcBef>
              <a:spcAft>
                <a:spcPts val="0"/>
              </a:spcAft>
              <a:buSzPts val="1656"/>
              <a:buChar char="◼"/>
              <a:defRPr/>
            </a:lvl7pPr>
            <a:lvl8pPr indent="-333756" lvl="7" marL="3657600" rtl="0" algn="l">
              <a:spcBef>
                <a:spcPts val="600"/>
              </a:spcBef>
              <a:spcAft>
                <a:spcPts val="0"/>
              </a:spcAft>
              <a:buSzPts val="1656"/>
              <a:buChar char="◼"/>
              <a:defRPr/>
            </a:lvl8pPr>
            <a:lvl9pPr indent="-333756" lvl="8" marL="4114800" rtl="0" algn="l">
              <a:spcBef>
                <a:spcPts val="600"/>
              </a:spcBef>
              <a:spcAft>
                <a:spcPts val="600"/>
              </a:spcAft>
              <a:buSzPts val="1656"/>
              <a:buChar char="◼"/>
              <a:defRPr/>
            </a:lvl9pPr>
          </a:lstStyle>
          <a:p/>
        </p:txBody>
      </p:sp>
      <p:sp>
        <p:nvSpPr>
          <p:cNvPr id="54" name="Google Shape;54;p7"/>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5" name="Google Shape;55;p7"/>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56" name="Google Shape;56;p7"/>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8"/>
          <p:cNvSpPr/>
          <p:nvPr/>
        </p:nvSpPr>
        <p:spPr>
          <a:xfrm>
            <a:off x="448092" y="449794"/>
            <a:ext cx="8238600" cy="944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8"/>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lt1"/>
              </a:buClr>
              <a:buSzPts val="18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0" name="Google Shape;60;p8"/>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1" name="Google Shape;61;p8"/>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2" name="Google Shape;62;p8"/>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3" name="Shape 63"/>
        <p:cNvGrpSpPr/>
        <p:nvPr/>
      </p:nvGrpSpPr>
      <p:grpSpPr>
        <a:xfrm>
          <a:off x="0" y="0"/>
          <a:ext cx="0" cy="0"/>
          <a:chOff x="0" y="0"/>
          <a:chExt cx="0" cy="0"/>
        </a:xfrm>
      </p:grpSpPr>
      <p:sp>
        <p:nvSpPr>
          <p:cNvPr id="64" name="Google Shape;64;p9"/>
          <p:cNvSpPr/>
          <p:nvPr/>
        </p:nvSpPr>
        <p:spPr>
          <a:xfrm>
            <a:off x="452646" y="3856480"/>
            <a:ext cx="8238600" cy="956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9"/>
          <p:cNvSpPr txBox="1"/>
          <p:nvPr>
            <p:ph type="title"/>
          </p:nvPr>
        </p:nvSpPr>
        <p:spPr>
          <a:xfrm>
            <a:off x="581352" y="3946722"/>
            <a:ext cx="3536700" cy="5172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Clr>
                <a:srgbClr val="BC1C1D"/>
              </a:buClr>
              <a:buSzPts val="2000"/>
              <a:buFont typeface="Gill Sans"/>
              <a:buNone/>
              <a:defRPr b="0" sz="2000">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6" name="Google Shape;66;p9"/>
          <p:cNvSpPr txBox="1"/>
          <p:nvPr>
            <p:ph idx="1" type="body"/>
          </p:nvPr>
        </p:nvSpPr>
        <p:spPr>
          <a:xfrm>
            <a:off x="446399" y="450900"/>
            <a:ext cx="8240400" cy="3153600"/>
          </a:xfrm>
          <a:prstGeom prst="rect">
            <a:avLst/>
          </a:prstGeom>
          <a:noFill/>
          <a:ln>
            <a:noFill/>
          </a:ln>
        </p:spPr>
        <p:txBody>
          <a:bodyPr anchorCtr="0" anchor="ctr" bIns="45700" lIns="91425" spcFirstLastPara="1" rIns="91425" wrap="square" tIns="45700">
            <a:noAutofit/>
          </a:bodyPr>
          <a:lstStyle>
            <a:lvl1pPr indent="-345440" lvl="0" marL="457200" rtl="0" algn="l">
              <a:spcBef>
                <a:spcPts val="400"/>
              </a:spcBef>
              <a:spcAft>
                <a:spcPts val="0"/>
              </a:spcAft>
              <a:buSzPts val="1840"/>
              <a:buChar char="◼"/>
              <a:defRPr sz="2000">
                <a:solidFill>
                  <a:schemeClr val="dk2"/>
                </a:solidFill>
              </a:defRPr>
            </a:lvl1pPr>
            <a:lvl2pPr indent="-333756" lvl="1" marL="914400" rtl="0" algn="l">
              <a:spcBef>
                <a:spcPts val="600"/>
              </a:spcBef>
              <a:spcAft>
                <a:spcPts val="0"/>
              </a:spcAft>
              <a:buSzPts val="1656"/>
              <a:buChar char="◼"/>
              <a:defRPr sz="1800">
                <a:solidFill>
                  <a:schemeClr val="dk2"/>
                </a:solidFill>
              </a:defRPr>
            </a:lvl2pPr>
            <a:lvl3pPr indent="-322072" lvl="2" marL="1371600" rtl="0" algn="l">
              <a:spcBef>
                <a:spcPts val="600"/>
              </a:spcBef>
              <a:spcAft>
                <a:spcPts val="0"/>
              </a:spcAft>
              <a:buSzPts val="1472"/>
              <a:buChar char="◼"/>
              <a:defRPr sz="1600">
                <a:solidFill>
                  <a:schemeClr val="dk2"/>
                </a:solidFill>
              </a:defRPr>
            </a:lvl3pPr>
            <a:lvl4pPr indent="-310388" lvl="3" marL="1828800" rtl="0" algn="l">
              <a:spcBef>
                <a:spcPts val="600"/>
              </a:spcBef>
              <a:spcAft>
                <a:spcPts val="0"/>
              </a:spcAft>
              <a:buSzPts val="1288"/>
              <a:buChar char="◼"/>
              <a:defRPr sz="1400">
                <a:solidFill>
                  <a:schemeClr val="dk2"/>
                </a:solidFill>
              </a:defRPr>
            </a:lvl4pPr>
            <a:lvl5pPr indent="-310388" lvl="4" marL="2286000" rtl="0" algn="l">
              <a:spcBef>
                <a:spcPts val="600"/>
              </a:spcBef>
              <a:spcAft>
                <a:spcPts val="0"/>
              </a:spcAft>
              <a:buSzPts val="1288"/>
              <a:buChar char="◼"/>
              <a:defRPr sz="1400">
                <a:solidFill>
                  <a:schemeClr val="dk2"/>
                </a:solidFill>
              </a:defRPr>
            </a:lvl5pPr>
            <a:lvl6pPr indent="-310388" lvl="5" marL="2743200" rtl="0" algn="l">
              <a:spcBef>
                <a:spcPts val="600"/>
              </a:spcBef>
              <a:spcAft>
                <a:spcPts val="0"/>
              </a:spcAft>
              <a:buSzPts val="1288"/>
              <a:buChar char="◼"/>
              <a:defRPr sz="1400">
                <a:solidFill>
                  <a:schemeClr val="dk2"/>
                </a:solidFill>
              </a:defRPr>
            </a:lvl6pPr>
            <a:lvl7pPr indent="-310388" lvl="6" marL="3200400" rtl="0" algn="l">
              <a:spcBef>
                <a:spcPts val="600"/>
              </a:spcBef>
              <a:spcAft>
                <a:spcPts val="0"/>
              </a:spcAft>
              <a:buSzPts val="1288"/>
              <a:buChar char="◼"/>
              <a:defRPr sz="1400">
                <a:solidFill>
                  <a:schemeClr val="dk2"/>
                </a:solidFill>
              </a:defRPr>
            </a:lvl7pPr>
            <a:lvl8pPr indent="-310388" lvl="7" marL="3657600" rtl="0" algn="l">
              <a:spcBef>
                <a:spcPts val="600"/>
              </a:spcBef>
              <a:spcAft>
                <a:spcPts val="0"/>
              </a:spcAft>
              <a:buSzPts val="1288"/>
              <a:buChar char="◼"/>
              <a:defRPr sz="1400">
                <a:solidFill>
                  <a:schemeClr val="dk2"/>
                </a:solidFill>
              </a:defRPr>
            </a:lvl8pPr>
            <a:lvl9pPr indent="-310388" lvl="8" marL="4114800" rtl="0" algn="l">
              <a:spcBef>
                <a:spcPts val="600"/>
              </a:spcBef>
              <a:spcAft>
                <a:spcPts val="600"/>
              </a:spcAft>
              <a:buSzPts val="1288"/>
              <a:buChar char="◼"/>
              <a:defRPr sz="1400">
                <a:solidFill>
                  <a:schemeClr val="dk2"/>
                </a:solidFill>
              </a:defRPr>
            </a:lvl9pPr>
          </a:lstStyle>
          <a:p/>
        </p:txBody>
      </p:sp>
      <p:sp>
        <p:nvSpPr>
          <p:cNvPr id="67" name="Google Shape;67;p9"/>
          <p:cNvSpPr txBox="1"/>
          <p:nvPr>
            <p:ph idx="2" type="body"/>
          </p:nvPr>
        </p:nvSpPr>
        <p:spPr>
          <a:xfrm>
            <a:off x="4305617" y="3946721"/>
            <a:ext cx="4265400" cy="517200"/>
          </a:xfrm>
          <a:prstGeom prst="rect">
            <a:avLst/>
          </a:prstGeom>
          <a:noFill/>
          <a:ln>
            <a:noFill/>
          </a:ln>
        </p:spPr>
        <p:txBody>
          <a:bodyPr anchorCtr="0" anchor="ctr" bIns="45700" lIns="91425" spcFirstLastPara="1" rIns="91425" wrap="square" tIns="45700">
            <a:noAutofit/>
          </a:bodyPr>
          <a:lstStyle>
            <a:lvl1pPr indent="-228600" lvl="0" marL="457200" rtl="0" algn="r">
              <a:spcBef>
                <a:spcPts val="220"/>
              </a:spcBef>
              <a:spcAft>
                <a:spcPts val="0"/>
              </a:spcAft>
              <a:buSzPts val="1012"/>
              <a:buNone/>
              <a:defRPr sz="1100">
                <a:solidFill>
                  <a:schemeClr val="lt1"/>
                </a:solidFill>
              </a:defRPr>
            </a:lvl1pPr>
            <a:lvl2pPr indent="-228600" lvl="1" marL="914400" rtl="0" algn="l">
              <a:spcBef>
                <a:spcPts val="600"/>
              </a:spcBef>
              <a:spcAft>
                <a:spcPts val="0"/>
              </a:spcAft>
              <a:buSzPts val="1012"/>
              <a:buNone/>
              <a:defRPr sz="1100"/>
            </a:lvl2pPr>
            <a:lvl3pPr indent="-228600" lvl="2" marL="1371600" rtl="0" algn="l">
              <a:spcBef>
                <a:spcPts val="600"/>
              </a:spcBef>
              <a:spcAft>
                <a:spcPts val="0"/>
              </a:spcAft>
              <a:buSzPts val="920"/>
              <a:buNone/>
              <a:defRPr sz="1000"/>
            </a:lvl3pPr>
            <a:lvl4pPr indent="-228600" lvl="3" marL="1828800" rtl="0" algn="l">
              <a:spcBef>
                <a:spcPts val="600"/>
              </a:spcBef>
              <a:spcAft>
                <a:spcPts val="0"/>
              </a:spcAft>
              <a:buSzPts val="828"/>
              <a:buNone/>
              <a:defRPr sz="900"/>
            </a:lvl4pPr>
            <a:lvl5pPr indent="-228600" lvl="4" marL="2286000" rtl="0" algn="l">
              <a:spcBef>
                <a:spcPts val="600"/>
              </a:spcBef>
              <a:spcAft>
                <a:spcPts val="0"/>
              </a:spcAft>
              <a:buSzPts val="828"/>
              <a:buNone/>
              <a:defRPr sz="900"/>
            </a:lvl5pPr>
            <a:lvl6pPr indent="-228600" lvl="5" marL="2743200" rtl="0" algn="l">
              <a:spcBef>
                <a:spcPts val="600"/>
              </a:spcBef>
              <a:spcAft>
                <a:spcPts val="0"/>
              </a:spcAft>
              <a:buSzPts val="828"/>
              <a:buNone/>
              <a:defRPr sz="900"/>
            </a:lvl6pPr>
            <a:lvl7pPr indent="-228600" lvl="6" marL="3200400" rtl="0" algn="l">
              <a:spcBef>
                <a:spcPts val="600"/>
              </a:spcBef>
              <a:spcAft>
                <a:spcPts val="0"/>
              </a:spcAft>
              <a:buSzPts val="828"/>
              <a:buNone/>
              <a:defRPr sz="900"/>
            </a:lvl7pPr>
            <a:lvl8pPr indent="-228600" lvl="7" marL="3657600" rtl="0" algn="l">
              <a:spcBef>
                <a:spcPts val="600"/>
              </a:spcBef>
              <a:spcAft>
                <a:spcPts val="0"/>
              </a:spcAft>
              <a:buSzPts val="828"/>
              <a:buNone/>
              <a:defRPr sz="900"/>
            </a:lvl8pPr>
            <a:lvl9pPr indent="-228600" lvl="8" marL="4114800" rtl="0" algn="l">
              <a:spcBef>
                <a:spcPts val="600"/>
              </a:spcBef>
              <a:spcAft>
                <a:spcPts val="600"/>
              </a:spcAft>
              <a:buSzPts val="828"/>
              <a:buNone/>
              <a:defRPr sz="900"/>
            </a:lvl9pPr>
          </a:lstStyle>
          <a:p/>
        </p:txBody>
      </p:sp>
      <p:sp>
        <p:nvSpPr>
          <p:cNvPr id="68" name="Google Shape;68;p9"/>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69" name="Google Shape;69;p9"/>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solidFill>
                  <a:srgbClr val="BC1C1D"/>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0" name="Google Shape;70;p9"/>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sz="900">
                <a:solidFill>
                  <a:srgbClr val="BC1C1D"/>
                </a:solidFill>
                <a:latin typeface="Gill Sans"/>
                <a:ea typeface="Gill Sans"/>
                <a:cs typeface="Gill Sans"/>
                <a:sym typeface="Gill Sans"/>
              </a:defRPr>
            </a:lvl1pPr>
            <a:lvl2pPr indent="0" lvl="1" marL="0" rtl="0" algn="r">
              <a:spcBef>
                <a:spcPts val="0"/>
              </a:spcBef>
              <a:buNone/>
              <a:defRPr sz="900">
                <a:solidFill>
                  <a:srgbClr val="BC1C1D"/>
                </a:solidFill>
                <a:latin typeface="Gill Sans"/>
                <a:ea typeface="Gill Sans"/>
                <a:cs typeface="Gill Sans"/>
                <a:sym typeface="Gill Sans"/>
              </a:defRPr>
            </a:lvl2pPr>
            <a:lvl3pPr indent="0" lvl="2" marL="0" rtl="0" algn="r">
              <a:spcBef>
                <a:spcPts val="0"/>
              </a:spcBef>
              <a:buNone/>
              <a:defRPr sz="900">
                <a:solidFill>
                  <a:srgbClr val="BC1C1D"/>
                </a:solidFill>
                <a:latin typeface="Gill Sans"/>
                <a:ea typeface="Gill Sans"/>
                <a:cs typeface="Gill Sans"/>
                <a:sym typeface="Gill Sans"/>
              </a:defRPr>
            </a:lvl3pPr>
            <a:lvl4pPr indent="0" lvl="3" marL="0" rtl="0" algn="r">
              <a:spcBef>
                <a:spcPts val="0"/>
              </a:spcBef>
              <a:buNone/>
              <a:defRPr sz="900">
                <a:solidFill>
                  <a:srgbClr val="BC1C1D"/>
                </a:solidFill>
                <a:latin typeface="Gill Sans"/>
                <a:ea typeface="Gill Sans"/>
                <a:cs typeface="Gill Sans"/>
                <a:sym typeface="Gill Sans"/>
              </a:defRPr>
            </a:lvl4pPr>
            <a:lvl5pPr indent="0" lvl="4" marL="0" rtl="0" algn="r">
              <a:spcBef>
                <a:spcPts val="0"/>
              </a:spcBef>
              <a:buNone/>
              <a:defRPr sz="900">
                <a:solidFill>
                  <a:srgbClr val="BC1C1D"/>
                </a:solidFill>
                <a:latin typeface="Gill Sans"/>
                <a:ea typeface="Gill Sans"/>
                <a:cs typeface="Gill Sans"/>
                <a:sym typeface="Gill Sans"/>
              </a:defRPr>
            </a:lvl5pPr>
            <a:lvl6pPr indent="0" lvl="5" marL="0" rtl="0" algn="r">
              <a:spcBef>
                <a:spcPts val="0"/>
              </a:spcBef>
              <a:buNone/>
              <a:defRPr sz="900">
                <a:solidFill>
                  <a:srgbClr val="BC1C1D"/>
                </a:solidFill>
                <a:latin typeface="Gill Sans"/>
                <a:ea typeface="Gill Sans"/>
                <a:cs typeface="Gill Sans"/>
                <a:sym typeface="Gill Sans"/>
              </a:defRPr>
            </a:lvl6pPr>
            <a:lvl7pPr indent="0" lvl="6" marL="0" rtl="0" algn="r">
              <a:spcBef>
                <a:spcPts val="0"/>
              </a:spcBef>
              <a:buNone/>
              <a:defRPr sz="900">
                <a:solidFill>
                  <a:srgbClr val="BC1C1D"/>
                </a:solidFill>
                <a:latin typeface="Gill Sans"/>
                <a:ea typeface="Gill Sans"/>
                <a:cs typeface="Gill Sans"/>
                <a:sym typeface="Gill Sans"/>
              </a:defRPr>
            </a:lvl7pPr>
            <a:lvl8pPr indent="0" lvl="7" marL="0" rtl="0" algn="r">
              <a:spcBef>
                <a:spcPts val="0"/>
              </a:spcBef>
              <a:buNone/>
              <a:defRPr sz="900">
                <a:solidFill>
                  <a:srgbClr val="BC1C1D"/>
                </a:solidFill>
                <a:latin typeface="Gill Sans"/>
                <a:ea typeface="Gill Sans"/>
                <a:cs typeface="Gill Sans"/>
                <a:sym typeface="Gill Sans"/>
              </a:defRPr>
            </a:lvl8pPr>
            <a:lvl9pPr indent="0" lvl="8" marL="0" rtl="0" algn="r">
              <a:spcBef>
                <a:spcPts val="0"/>
              </a:spcBef>
              <a:buNone/>
              <a:defRPr sz="900">
                <a:solidFill>
                  <a:srgbClr val="BC1C1D"/>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sp>
        <p:nvSpPr>
          <p:cNvPr id="72" name="Google Shape;72;p10"/>
          <p:cNvSpPr txBox="1"/>
          <p:nvPr>
            <p:ph type="title"/>
          </p:nvPr>
        </p:nvSpPr>
        <p:spPr>
          <a:xfrm>
            <a:off x="581192" y="3520042"/>
            <a:ext cx="7989900" cy="425100"/>
          </a:xfrm>
          <a:prstGeom prst="rect">
            <a:avLst/>
          </a:prstGeom>
          <a:noFill/>
          <a:ln>
            <a:noFill/>
          </a:ln>
        </p:spPr>
        <p:txBody>
          <a:bodyPr anchorCtr="0" anchor="b" bIns="45700" lIns="91425" spcFirstLastPara="1" rIns="91425" wrap="square" tIns="45700">
            <a:noAutofit/>
          </a:bodyPr>
          <a:lstStyle>
            <a:lvl1pPr lvl="0" rtl="0" algn="l">
              <a:spcBef>
                <a:spcPts val="0"/>
              </a:spcBef>
              <a:spcAft>
                <a:spcPts val="0"/>
              </a:spcAft>
              <a:buClr>
                <a:schemeClr val="accent1"/>
              </a:buClr>
              <a:buSzPts val="2400"/>
              <a:buFont typeface="Gill Sans"/>
              <a:buNone/>
              <a:defRPr b="0" sz="2400">
                <a:solidFill>
                  <a:schemeClr val="accent1"/>
                </a:solidFill>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3" name="Google Shape;73;p10"/>
          <p:cNvSpPr/>
          <p:nvPr>
            <p:ph idx="2" type="pic"/>
          </p:nvPr>
        </p:nvSpPr>
        <p:spPr>
          <a:xfrm>
            <a:off x="448093" y="449794"/>
            <a:ext cx="8238600" cy="2667900"/>
          </a:xfrm>
          <a:prstGeom prst="rect">
            <a:avLst/>
          </a:prstGeom>
          <a:noFill/>
          <a:ln>
            <a:noFill/>
          </a:ln>
        </p:spPr>
        <p:txBody>
          <a:bodyPr anchorCtr="0" anchor="t" bIns="45700" lIns="91425" spcFirstLastPara="1" rIns="91425" wrap="square" tIns="45700">
            <a:noAutofit/>
          </a:bodyPr>
          <a:lstStyle>
            <a:lvl1pPr lvl="0" marR="0" rtl="0" algn="ctr">
              <a:spcBef>
                <a:spcPts val="32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1pPr>
            <a:lvl2pPr lvl="1"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2pPr>
            <a:lvl3pPr lvl="2"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3pPr>
            <a:lvl4pPr lvl="3"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4pPr>
            <a:lvl5pPr lvl="4"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5pPr>
            <a:lvl6pPr lvl="5"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6pPr>
            <a:lvl7pPr lvl="6"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7pPr>
            <a:lvl8pPr lvl="7" marR="0" rtl="0" algn="l">
              <a:spcBef>
                <a:spcPts val="600"/>
              </a:spcBef>
              <a:spcAft>
                <a:spcPts val="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8pPr>
            <a:lvl9pPr lvl="8" marR="0" rtl="0" algn="l">
              <a:spcBef>
                <a:spcPts val="600"/>
              </a:spcBef>
              <a:spcAft>
                <a:spcPts val="600"/>
              </a:spcAft>
              <a:buClr>
                <a:schemeClr val="accent2"/>
              </a:buClr>
              <a:buSzPts val="1472"/>
              <a:buFont typeface="Noto Sans Symbols"/>
              <a:buNone/>
              <a:defRPr b="0" i="0" sz="1600" u="none" cap="none" strike="noStrike">
                <a:solidFill>
                  <a:schemeClr val="dk2"/>
                </a:solidFill>
                <a:latin typeface="Gill Sans"/>
                <a:ea typeface="Gill Sans"/>
                <a:cs typeface="Gill Sans"/>
                <a:sym typeface="Gill Sans"/>
              </a:defRPr>
            </a:lvl9pPr>
          </a:lstStyle>
          <a:p/>
        </p:txBody>
      </p:sp>
      <p:sp>
        <p:nvSpPr>
          <p:cNvPr id="74" name="Google Shape;74;p10"/>
          <p:cNvSpPr txBox="1"/>
          <p:nvPr>
            <p:ph idx="1" type="body"/>
          </p:nvPr>
        </p:nvSpPr>
        <p:spPr>
          <a:xfrm>
            <a:off x="581192" y="3945095"/>
            <a:ext cx="7989900" cy="449100"/>
          </a:xfrm>
          <a:prstGeom prst="rect">
            <a:avLst/>
          </a:prstGeom>
          <a:noFill/>
          <a:ln>
            <a:noFill/>
          </a:ln>
        </p:spPr>
        <p:txBody>
          <a:bodyPr anchorCtr="0" anchor="ctr" bIns="45700" lIns="91425" spcFirstLastPara="1" rIns="91425" wrap="square" tIns="45700">
            <a:noAutofit/>
          </a:bodyPr>
          <a:lstStyle>
            <a:lvl1pPr indent="-228600" lvl="0" marL="457200" rtl="0" algn="l">
              <a:spcBef>
                <a:spcPts val="240"/>
              </a:spcBef>
              <a:spcAft>
                <a:spcPts val="0"/>
              </a:spcAft>
              <a:buSzPts val="1104"/>
              <a:buNone/>
              <a:defRPr sz="1200"/>
            </a:lvl1pPr>
            <a:lvl2pPr indent="-228600" lvl="1" marL="914400" rtl="0" algn="l">
              <a:spcBef>
                <a:spcPts val="600"/>
              </a:spcBef>
              <a:spcAft>
                <a:spcPts val="0"/>
              </a:spcAft>
              <a:buSzPts val="1104"/>
              <a:buNone/>
              <a:defRPr sz="1200"/>
            </a:lvl2pPr>
            <a:lvl3pPr indent="-228600" lvl="2" marL="1371600" rtl="0" algn="l">
              <a:spcBef>
                <a:spcPts val="600"/>
              </a:spcBef>
              <a:spcAft>
                <a:spcPts val="0"/>
              </a:spcAft>
              <a:buSzPts val="920"/>
              <a:buNone/>
              <a:defRPr sz="1000"/>
            </a:lvl3pPr>
            <a:lvl4pPr indent="-228600" lvl="3" marL="1828800" rtl="0" algn="l">
              <a:spcBef>
                <a:spcPts val="600"/>
              </a:spcBef>
              <a:spcAft>
                <a:spcPts val="0"/>
              </a:spcAft>
              <a:buSzPts val="828"/>
              <a:buNone/>
              <a:defRPr sz="900"/>
            </a:lvl4pPr>
            <a:lvl5pPr indent="-228600" lvl="4" marL="2286000" rtl="0" algn="l">
              <a:spcBef>
                <a:spcPts val="600"/>
              </a:spcBef>
              <a:spcAft>
                <a:spcPts val="0"/>
              </a:spcAft>
              <a:buSzPts val="828"/>
              <a:buNone/>
              <a:defRPr sz="900"/>
            </a:lvl5pPr>
            <a:lvl6pPr indent="-228600" lvl="5" marL="2743200" rtl="0" algn="l">
              <a:spcBef>
                <a:spcPts val="600"/>
              </a:spcBef>
              <a:spcAft>
                <a:spcPts val="0"/>
              </a:spcAft>
              <a:buSzPts val="828"/>
              <a:buNone/>
              <a:defRPr sz="900"/>
            </a:lvl6pPr>
            <a:lvl7pPr indent="-228600" lvl="6" marL="3200400" rtl="0" algn="l">
              <a:spcBef>
                <a:spcPts val="600"/>
              </a:spcBef>
              <a:spcAft>
                <a:spcPts val="0"/>
              </a:spcAft>
              <a:buSzPts val="828"/>
              <a:buNone/>
              <a:defRPr sz="900"/>
            </a:lvl7pPr>
            <a:lvl8pPr indent="-228600" lvl="7" marL="3657600" rtl="0" algn="l">
              <a:spcBef>
                <a:spcPts val="600"/>
              </a:spcBef>
              <a:spcAft>
                <a:spcPts val="0"/>
              </a:spcAft>
              <a:buSzPts val="828"/>
              <a:buNone/>
              <a:defRPr sz="900"/>
            </a:lvl8pPr>
            <a:lvl9pPr indent="-228600" lvl="8" marL="4114800" rtl="0" algn="l">
              <a:spcBef>
                <a:spcPts val="600"/>
              </a:spcBef>
              <a:spcAft>
                <a:spcPts val="600"/>
              </a:spcAft>
              <a:buSzPts val="828"/>
              <a:buNone/>
              <a:defRPr sz="900"/>
            </a:lvl9pPr>
          </a:lstStyle>
          <a:p/>
        </p:txBody>
      </p:sp>
      <p:sp>
        <p:nvSpPr>
          <p:cNvPr id="75" name="Google Shape;75;p10"/>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rtl="0" algn="r">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6" name="Google Shape;76;p10"/>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rtl="0" algn="l">
              <a:spcBef>
                <a:spcPts val="0"/>
              </a:spcBef>
              <a:spcAft>
                <a:spcPts val="0"/>
              </a:spcAft>
              <a:buSzPts val="1400"/>
              <a:buNone/>
              <a:defRPr/>
            </a:lvl1pPr>
            <a:lvl2pPr lvl="1" rtl="0" algn="l">
              <a:spcBef>
                <a:spcPts val="0"/>
              </a:spcBef>
              <a:spcAft>
                <a:spcPts val="0"/>
              </a:spcAft>
              <a:buSzPts val="1400"/>
              <a:buNone/>
              <a:defRPr/>
            </a:lvl2pPr>
            <a:lvl3pPr lvl="2" rtl="0" algn="l">
              <a:spcBef>
                <a:spcPts val="0"/>
              </a:spcBef>
              <a:spcAft>
                <a:spcPts val="0"/>
              </a:spcAft>
              <a:buSzPts val="1400"/>
              <a:buNone/>
              <a:defRPr/>
            </a:lvl3pPr>
            <a:lvl4pPr lvl="3" rtl="0" algn="l">
              <a:spcBef>
                <a:spcPts val="0"/>
              </a:spcBef>
              <a:spcAft>
                <a:spcPts val="0"/>
              </a:spcAft>
              <a:buSzPts val="1400"/>
              <a:buNone/>
              <a:defRPr/>
            </a:lvl4pPr>
            <a:lvl5pPr lvl="4" rtl="0" algn="l">
              <a:spcBef>
                <a:spcPts val="0"/>
              </a:spcBef>
              <a:spcAft>
                <a:spcPts val="0"/>
              </a:spcAft>
              <a:buSzPts val="1400"/>
              <a:buNone/>
              <a:defRPr/>
            </a:lvl5pPr>
            <a:lvl6pPr lvl="5" rtl="0" algn="l">
              <a:spcBef>
                <a:spcPts val="0"/>
              </a:spcBef>
              <a:spcAft>
                <a:spcPts val="0"/>
              </a:spcAft>
              <a:buSzPts val="1400"/>
              <a:buNone/>
              <a:defRPr/>
            </a:lvl6pPr>
            <a:lvl7pPr lvl="6" rtl="0" algn="l">
              <a:spcBef>
                <a:spcPts val="0"/>
              </a:spcBef>
              <a:spcAft>
                <a:spcPts val="0"/>
              </a:spcAft>
              <a:buSzPts val="1400"/>
              <a:buNone/>
              <a:defRPr/>
            </a:lvl7pPr>
            <a:lvl8pPr lvl="7" rtl="0" algn="l">
              <a:spcBef>
                <a:spcPts val="0"/>
              </a:spcBef>
              <a:spcAft>
                <a:spcPts val="0"/>
              </a:spcAft>
              <a:buSzPts val="1400"/>
              <a:buNone/>
              <a:defRPr/>
            </a:lvl8pPr>
            <a:lvl9pPr lvl="8" rtl="0" algn="l">
              <a:spcBef>
                <a:spcPts val="0"/>
              </a:spcBef>
              <a:spcAft>
                <a:spcPts val="0"/>
              </a:spcAft>
              <a:buSzPts val="1400"/>
              <a:buNone/>
              <a:defRPr/>
            </a:lvl9pPr>
          </a:lstStyle>
          <a:p/>
        </p:txBody>
      </p:sp>
      <p:sp>
        <p:nvSpPr>
          <p:cNvPr id="77" name="Google Shape;77;p10"/>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581192" y="515606"/>
            <a:ext cx="7989900" cy="8124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Clr>
                <a:schemeClr val="lt1"/>
              </a:buClr>
              <a:buSzPts val="2800"/>
              <a:buFont typeface="Gill Sans"/>
              <a:buNone/>
              <a:defRPr b="0" i="0" sz="280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7" name="Google Shape;7;p1"/>
          <p:cNvSpPr txBox="1"/>
          <p:nvPr>
            <p:ph idx="1" type="body"/>
          </p:nvPr>
        </p:nvSpPr>
        <p:spPr>
          <a:xfrm>
            <a:off x="581192" y="1671002"/>
            <a:ext cx="7989900" cy="2723100"/>
          </a:xfrm>
          <a:prstGeom prst="rect">
            <a:avLst/>
          </a:prstGeom>
          <a:noFill/>
          <a:ln>
            <a:noFill/>
          </a:ln>
        </p:spPr>
        <p:txBody>
          <a:bodyPr anchorCtr="0" anchor="ctr" bIns="45700" lIns="91425" spcFirstLastPara="1" rIns="91425" wrap="square" tIns="45700">
            <a:noAutofit/>
          </a:bodyPr>
          <a:lstStyle>
            <a:lvl1pPr indent="-333756" lvl="0" marL="457200" marR="0" rtl="0" algn="l">
              <a:spcBef>
                <a:spcPts val="360"/>
              </a:spcBef>
              <a:spcAft>
                <a:spcPts val="0"/>
              </a:spcAft>
              <a:buClr>
                <a:schemeClr val="accent2"/>
              </a:buClr>
              <a:buSzPts val="1656"/>
              <a:buFont typeface="Noto Sans Symbols"/>
              <a:buChar char="◼"/>
              <a:defRPr b="0" i="0" sz="1800" u="none" cap="none" strike="noStrike">
                <a:solidFill>
                  <a:schemeClr val="dk2"/>
                </a:solidFill>
                <a:latin typeface="Gill Sans"/>
                <a:ea typeface="Gill Sans"/>
                <a:cs typeface="Gill Sans"/>
                <a:sym typeface="Gill Sans"/>
              </a:defRPr>
            </a:lvl1pPr>
            <a:lvl2pPr indent="-322072" lvl="1" marL="914400" marR="0" rtl="0" algn="l">
              <a:spcBef>
                <a:spcPts val="600"/>
              </a:spcBef>
              <a:spcAft>
                <a:spcPts val="0"/>
              </a:spcAft>
              <a:buClr>
                <a:schemeClr val="accent2"/>
              </a:buClr>
              <a:buSzPts val="1472"/>
              <a:buFont typeface="Noto Sans Symbols"/>
              <a:buChar char="◼"/>
              <a:defRPr b="0" i="0" sz="1600" u="none" cap="none" strike="noStrike">
                <a:solidFill>
                  <a:schemeClr val="dk2"/>
                </a:solidFill>
                <a:latin typeface="Gill Sans"/>
                <a:ea typeface="Gill Sans"/>
                <a:cs typeface="Gill Sans"/>
                <a:sym typeface="Gill Sans"/>
              </a:defRPr>
            </a:lvl2pPr>
            <a:lvl3pPr indent="-310388" lvl="2" marL="1371600" marR="0" rtl="0" algn="l">
              <a:spcBef>
                <a:spcPts val="600"/>
              </a:spcBef>
              <a:spcAft>
                <a:spcPts val="0"/>
              </a:spcAft>
              <a:buClr>
                <a:schemeClr val="accent2"/>
              </a:buClr>
              <a:buSzPts val="1288"/>
              <a:buFont typeface="Noto Sans Symbols"/>
              <a:buChar char="◼"/>
              <a:defRPr b="0" i="0" sz="1400" u="none" cap="none" strike="noStrike">
                <a:solidFill>
                  <a:schemeClr val="dk2"/>
                </a:solidFill>
                <a:latin typeface="Gill Sans"/>
                <a:ea typeface="Gill Sans"/>
                <a:cs typeface="Gill Sans"/>
                <a:sym typeface="Gill Sans"/>
              </a:defRPr>
            </a:lvl3pPr>
            <a:lvl4pPr indent="-298703" lvl="3" marL="18288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4pPr>
            <a:lvl5pPr indent="-298704" lvl="4" marL="22860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5pPr>
            <a:lvl6pPr indent="-298704" lvl="5" marL="27432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6pPr>
            <a:lvl7pPr indent="-298704" lvl="6" marL="32004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7pPr>
            <a:lvl8pPr indent="-298703" lvl="7" marL="36576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8pPr>
            <a:lvl9pPr indent="-298703" lvl="8" marL="4114800" marR="0" rtl="0" algn="l">
              <a:spcBef>
                <a:spcPts val="600"/>
              </a:spcBef>
              <a:spcAft>
                <a:spcPts val="60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9pPr>
          </a:lstStyle>
          <a:p/>
        </p:txBody>
      </p:sp>
      <p:sp>
        <p:nvSpPr>
          <p:cNvPr id="8" name="Google Shape;8;p1"/>
          <p:cNvSpPr txBox="1"/>
          <p:nvPr>
            <p:ph idx="10" type="dt"/>
          </p:nvPr>
        </p:nvSpPr>
        <p:spPr>
          <a:xfrm>
            <a:off x="5559327" y="4467102"/>
            <a:ext cx="2133600" cy="273900"/>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chemeClr val="accent2"/>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9" name="Google Shape;9;p1"/>
          <p:cNvSpPr txBox="1"/>
          <p:nvPr>
            <p:ph idx="11" type="ftr"/>
          </p:nvPr>
        </p:nvSpPr>
        <p:spPr>
          <a:xfrm>
            <a:off x="581192" y="4463858"/>
            <a:ext cx="4870500" cy="27390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chemeClr val="accent2"/>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0" name="Google Shape;10;p1"/>
          <p:cNvSpPr txBox="1"/>
          <p:nvPr>
            <p:ph idx="12" type="sldNum"/>
          </p:nvPr>
        </p:nvSpPr>
        <p:spPr>
          <a:xfrm>
            <a:off x="7800476" y="4467102"/>
            <a:ext cx="770400" cy="2739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chemeClr val="accent2"/>
                </a:solidFill>
                <a:latin typeface="Gill Sans"/>
                <a:ea typeface="Gill Sans"/>
                <a:cs typeface="Gill Sans"/>
                <a:sym typeface="Gill Sans"/>
              </a:defRPr>
            </a:lvl1pPr>
            <a:lvl2pPr indent="0" lvl="1" marL="0" marR="0" rtl="0" algn="r">
              <a:spcBef>
                <a:spcPts val="0"/>
              </a:spcBef>
              <a:buNone/>
              <a:defRPr b="0" i="0" sz="900" u="none" cap="none" strike="noStrike">
                <a:solidFill>
                  <a:schemeClr val="accent2"/>
                </a:solidFill>
                <a:latin typeface="Gill Sans"/>
                <a:ea typeface="Gill Sans"/>
                <a:cs typeface="Gill Sans"/>
                <a:sym typeface="Gill Sans"/>
              </a:defRPr>
            </a:lvl2pPr>
            <a:lvl3pPr indent="0" lvl="2" marL="0" marR="0" rtl="0" algn="r">
              <a:spcBef>
                <a:spcPts val="0"/>
              </a:spcBef>
              <a:buNone/>
              <a:defRPr b="0" i="0" sz="900" u="none" cap="none" strike="noStrike">
                <a:solidFill>
                  <a:schemeClr val="accent2"/>
                </a:solidFill>
                <a:latin typeface="Gill Sans"/>
                <a:ea typeface="Gill Sans"/>
                <a:cs typeface="Gill Sans"/>
                <a:sym typeface="Gill Sans"/>
              </a:defRPr>
            </a:lvl3pPr>
            <a:lvl4pPr indent="0" lvl="3" marL="0" marR="0" rtl="0" algn="r">
              <a:spcBef>
                <a:spcPts val="0"/>
              </a:spcBef>
              <a:buNone/>
              <a:defRPr b="0" i="0" sz="900" u="none" cap="none" strike="noStrike">
                <a:solidFill>
                  <a:schemeClr val="accent2"/>
                </a:solidFill>
                <a:latin typeface="Gill Sans"/>
                <a:ea typeface="Gill Sans"/>
                <a:cs typeface="Gill Sans"/>
                <a:sym typeface="Gill Sans"/>
              </a:defRPr>
            </a:lvl4pPr>
            <a:lvl5pPr indent="0" lvl="4" marL="0" marR="0" rtl="0" algn="r">
              <a:spcBef>
                <a:spcPts val="0"/>
              </a:spcBef>
              <a:buNone/>
              <a:defRPr b="0" i="0" sz="900" u="none" cap="none" strike="noStrike">
                <a:solidFill>
                  <a:schemeClr val="accent2"/>
                </a:solidFill>
                <a:latin typeface="Gill Sans"/>
                <a:ea typeface="Gill Sans"/>
                <a:cs typeface="Gill Sans"/>
                <a:sym typeface="Gill Sans"/>
              </a:defRPr>
            </a:lvl5pPr>
            <a:lvl6pPr indent="0" lvl="5" marL="0" marR="0" rtl="0" algn="r">
              <a:spcBef>
                <a:spcPts val="0"/>
              </a:spcBef>
              <a:buNone/>
              <a:defRPr b="0" i="0" sz="900" u="none" cap="none" strike="noStrike">
                <a:solidFill>
                  <a:schemeClr val="accent2"/>
                </a:solidFill>
                <a:latin typeface="Gill Sans"/>
                <a:ea typeface="Gill Sans"/>
                <a:cs typeface="Gill Sans"/>
                <a:sym typeface="Gill Sans"/>
              </a:defRPr>
            </a:lvl6pPr>
            <a:lvl7pPr indent="0" lvl="6" marL="0" marR="0" rtl="0" algn="r">
              <a:spcBef>
                <a:spcPts val="0"/>
              </a:spcBef>
              <a:buNone/>
              <a:defRPr b="0" i="0" sz="900" u="none" cap="none" strike="noStrike">
                <a:solidFill>
                  <a:schemeClr val="accent2"/>
                </a:solidFill>
                <a:latin typeface="Gill Sans"/>
                <a:ea typeface="Gill Sans"/>
                <a:cs typeface="Gill Sans"/>
                <a:sym typeface="Gill Sans"/>
              </a:defRPr>
            </a:lvl7pPr>
            <a:lvl8pPr indent="0" lvl="7" marL="0" marR="0" rtl="0" algn="r">
              <a:spcBef>
                <a:spcPts val="0"/>
              </a:spcBef>
              <a:buNone/>
              <a:defRPr b="0" i="0" sz="900" u="none" cap="none" strike="noStrike">
                <a:solidFill>
                  <a:schemeClr val="accent2"/>
                </a:solidFill>
                <a:latin typeface="Gill Sans"/>
                <a:ea typeface="Gill Sans"/>
                <a:cs typeface="Gill Sans"/>
                <a:sym typeface="Gill Sans"/>
              </a:defRPr>
            </a:lvl8pPr>
            <a:lvl9pPr indent="0" lvl="8" marL="0" marR="0" rtl="0" algn="r">
              <a:spcBef>
                <a:spcPts val="0"/>
              </a:spcBef>
              <a:buNone/>
              <a:defRPr b="0" i="0" sz="900" u="none" cap="none" strike="noStrike">
                <a:solidFill>
                  <a:schemeClr val="accent2"/>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
              <a:t>‹#›</a:t>
            </a:fld>
            <a:endParaRPr/>
          </a:p>
        </p:txBody>
      </p:sp>
      <p:sp>
        <p:nvSpPr>
          <p:cNvPr id="11" name="Google Shape;11;p1"/>
          <p:cNvSpPr/>
          <p:nvPr/>
        </p:nvSpPr>
        <p:spPr>
          <a:xfrm>
            <a:off x="448091" y="330994"/>
            <a:ext cx="2719800" cy="810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1"/>
          <p:cNvSpPr/>
          <p:nvPr/>
        </p:nvSpPr>
        <p:spPr>
          <a:xfrm>
            <a:off x="5976001" y="330994"/>
            <a:ext cx="2710800" cy="810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1"/>
          <p:cNvSpPr/>
          <p:nvPr/>
        </p:nvSpPr>
        <p:spPr>
          <a:xfrm>
            <a:off x="3216601" y="330994"/>
            <a:ext cx="2710800" cy="810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4"/>
          <p:cNvSpPr txBox="1"/>
          <p:nvPr>
            <p:ph type="ctrTitle"/>
          </p:nvPr>
        </p:nvSpPr>
        <p:spPr>
          <a:xfrm>
            <a:off x="581192" y="742950"/>
            <a:ext cx="7989900" cy="11286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The Plain-Language Project</a:t>
            </a:r>
            <a:endParaRPr/>
          </a:p>
        </p:txBody>
      </p:sp>
      <p:sp>
        <p:nvSpPr>
          <p:cNvPr id="105" name="Google Shape;105;p14"/>
          <p:cNvSpPr txBox="1"/>
          <p:nvPr>
            <p:ph idx="1" type="subTitle"/>
          </p:nvPr>
        </p:nvSpPr>
        <p:spPr>
          <a:xfrm>
            <a:off x="581192" y="1871583"/>
            <a:ext cx="7989900" cy="442800"/>
          </a:xfrm>
          <a:prstGeom prst="rect">
            <a:avLst/>
          </a:prstGeom>
        </p:spPr>
        <p:txBody>
          <a:bodyPr anchorCtr="0" anchor="t" bIns="45700" lIns="91425" spcFirstLastPara="1" rIns="91425" wrap="square" tIns="45700">
            <a:noAutofit/>
          </a:bodyPr>
          <a:lstStyle/>
          <a:p>
            <a:pPr indent="0" lvl="0" marL="0" rtl="0" algn="l">
              <a:spcBef>
                <a:spcPts val="320"/>
              </a:spcBef>
              <a:spcAft>
                <a:spcPts val="600"/>
              </a:spcAft>
              <a:buNone/>
            </a:pPr>
            <a:r>
              <a:rPr lang="en"/>
              <a:t>Article 12</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3"/>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C</a:t>
            </a:r>
            <a:endParaRPr/>
          </a:p>
        </p:txBody>
      </p:sp>
      <p:sp>
        <p:nvSpPr>
          <p:cNvPr id="164" name="Google Shape;164;p23"/>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Out-of-state and matriculation fee waivers are reserved for full-time degree seeking graduate assistants. </a:t>
            </a:r>
            <a:endParaRPr/>
          </a:p>
        </p:txBody>
      </p:sp>
      <p:sp>
        <p:nvSpPr>
          <p:cNvPr id="165" name="Google Shape;165;p23"/>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Both out-of-state tuition waivers and in-state tuition waivers are only for full-time degree-seeking graduate assistants.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4"/>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D</a:t>
            </a:r>
            <a:endParaRPr/>
          </a:p>
        </p:txBody>
      </p:sp>
      <p:sp>
        <p:nvSpPr>
          <p:cNvPr id="171" name="Google Shape;171;p24"/>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Waivers will be canceled if the student withdraws from the University, drops below the required academic load, or terminates the assistantship. Waivers will not cover any dropped classes. The student will be responsible for any fees assessed. </a:t>
            </a:r>
            <a:endParaRPr/>
          </a:p>
        </p:txBody>
      </p:sp>
      <p:sp>
        <p:nvSpPr>
          <p:cNvPr id="172" name="Google Shape;172;p24"/>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FSU can drop your tuition waiver if you withdraw from FSU, drop below the required class credit hours to be considered “full time,” or quit the job part of being a graduate assistant. Tuition waivers do not cover dropped classes. You have to pay fees for late-dropped classes.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5"/>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E</a:t>
            </a:r>
            <a:endParaRPr/>
          </a:p>
        </p:txBody>
      </p:sp>
      <p:sp>
        <p:nvSpPr>
          <p:cNvPr id="178" name="Google Shape;178;p25"/>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None/>
            </a:pPr>
            <a:r>
              <a:rPr lang="en" sz="1100">
                <a:solidFill>
                  <a:schemeClr val="dk1"/>
                </a:solidFill>
                <a:latin typeface="Arial"/>
                <a:ea typeface="Arial"/>
                <a:cs typeface="Arial"/>
                <a:sym typeface="Arial"/>
              </a:rPr>
              <a:t>E. 	All students receiving funding from the University will be held to the stipulations put forward by the Council of Graduate School’s resolution regarding accepting awards. </a:t>
            </a:r>
            <a:endParaRPr/>
          </a:p>
        </p:txBody>
      </p:sp>
      <p:sp>
        <p:nvSpPr>
          <p:cNvPr id="179" name="Google Shape;179;p25"/>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All students who get funding from FSU (like these tuition waivers) have to follow the text of a resolution on accepting awards put out by the Council of Graduate Schools. This basically means that incoming GAs who have been offered funding can’t withdraw their acceptance of that offer after April 15th without notifying the university that they’re doing so.</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6"/>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F</a:t>
            </a:r>
            <a:endParaRPr/>
          </a:p>
        </p:txBody>
      </p:sp>
      <p:sp>
        <p:nvSpPr>
          <p:cNvPr id="185" name="Google Shape;185;p26"/>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F. 	The University and UFF-FSU-GAU mutually agree to reopen this article for negotiations for the 2020-2021 year. Reopening this article will not count as one of the additional articles to be reopened as specified in Section 21.1 A of this Agreement. </a:t>
            </a:r>
            <a:endParaRPr/>
          </a:p>
        </p:txBody>
      </p:sp>
      <p:sp>
        <p:nvSpPr>
          <p:cNvPr id="186" name="Google Shape;186;p26"/>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In 2019, in order to end negotiations, FSU administration added a section to this article that said they would reopen this article for us in the 2020-2021 bargaining session. Since we are limited in how many articles we open every year based on Article 21.1 A, this could be helpful by letting us open up other articles while still bargaining on this one.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pic>
        <p:nvPicPr>
          <p:cNvPr id="110" name="Google Shape;110;p15"/>
          <p:cNvPicPr preferRelativeResize="0"/>
          <p:nvPr/>
        </p:nvPicPr>
        <p:blipFill>
          <a:blip r:embed="rId3">
            <a:alphaModFix/>
          </a:blip>
          <a:stretch>
            <a:fillRect/>
          </a:stretch>
        </p:blipFill>
        <p:spPr>
          <a:xfrm>
            <a:off x="1798125" y="498750"/>
            <a:ext cx="5547738" cy="4838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6"/>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Article 12 Matriculation Fee and Out-of-State Fee Waiver Program</a:t>
            </a:r>
            <a:endParaRPr/>
          </a:p>
        </p:txBody>
      </p:sp>
      <p:sp>
        <p:nvSpPr>
          <p:cNvPr id="116" name="Google Shape;116;p16"/>
          <p:cNvSpPr txBox="1"/>
          <p:nvPr/>
        </p:nvSpPr>
        <p:spPr>
          <a:xfrm>
            <a:off x="438025" y="1405375"/>
            <a:ext cx="8304300" cy="3738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800">
                <a:solidFill>
                  <a:schemeClr val="dk2"/>
                </a:solidFill>
                <a:latin typeface="Gill Sans"/>
                <a:ea typeface="Gill Sans"/>
                <a:cs typeface="Gill Sans"/>
                <a:sym typeface="Gill Sans"/>
              </a:rPr>
              <a:t>This is about matriculation fees and out-of-state fee waivers. What this does is governs who gets fees paid for and who doesn’t, and how that money gets distributed, and in what order.</a:t>
            </a:r>
            <a:endParaRPr sz="1800">
              <a:solidFill>
                <a:schemeClr val="dk2"/>
              </a:solidFill>
              <a:latin typeface="Gill Sans"/>
              <a:ea typeface="Gill Sans"/>
              <a:cs typeface="Gill Sans"/>
              <a:sym typeface="Gill Sans"/>
            </a:endParaRPr>
          </a:p>
          <a:p>
            <a:pPr indent="0" lvl="0" marL="0" rtl="0" algn="l">
              <a:spcBef>
                <a:spcPts val="0"/>
              </a:spcBef>
              <a:spcAft>
                <a:spcPts val="0"/>
              </a:spcAft>
              <a:buNone/>
            </a:pPr>
            <a:r>
              <a:rPr lang="en" sz="1800">
                <a:solidFill>
                  <a:schemeClr val="dk2"/>
                </a:solidFill>
                <a:latin typeface="Gill Sans"/>
                <a:ea typeface="Gill Sans"/>
                <a:cs typeface="Gill Sans"/>
                <a:sym typeface="Gill Sans"/>
              </a:rPr>
              <a:t>A “matriculation fee” is just another word for “tuition.”</a:t>
            </a:r>
            <a:endParaRPr sz="1800">
              <a:solidFill>
                <a:schemeClr val="dk2"/>
              </a:solidFill>
              <a:latin typeface="Gill Sans"/>
              <a:ea typeface="Gill Sans"/>
              <a:cs typeface="Gill Sans"/>
              <a:sym typeface="Gill Sans"/>
            </a:endParaRPr>
          </a:p>
          <a:p>
            <a:pPr indent="0" lvl="0" marL="0" rtl="0" algn="l">
              <a:spcBef>
                <a:spcPts val="0"/>
              </a:spcBef>
              <a:spcAft>
                <a:spcPts val="0"/>
              </a:spcAft>
              <a:buNone/>
            </a:pPr>
            <a:r>
              <a:rPr lang="en" sz="1800">
                <a:solidFill>
                  <a:schemeClr val="dk2"/>
                </a:solidFill>
                <a:latin typeface="Gill Sans"/>
                <a:ea typeface="Gill Sans"/>
                <a:cs typeface="Gill Sans"/>
                <a:sym typeface="Gill Sans"/>
              </a:rPr>
              <a:t>“Out-of-state” fees are extra tuition levied against any graduate assistant who doesn’t have Florida residency. </a:t>
            </a:r>
            <a:endParaRPr sz="1800">
              <a:solidFill>
                <a:schemeClr val="dk2"/>
              </a:solidFill>
              <a:latin typeface="Gill Sans"/>
              <a:ea typeface="Gill Sans"/>
              <a:cs typeface="Gill Sans"/>
              <a:sym typeface="Gill Sans"/>
            </a:endParaRPr>
          </a:p>
          <a:p>
            <a:pPr indent="0" lvl="0" marL="457200" rtl="0" algn="l">
              <a:spcBef>
                <a:spcPts val="0"/>
              </a:spcBef>
              <a:spcAft>
                <a:spcPts val="0"/>
              </a:spcAft>
              <a:buNone/>
            </a:pPr>
            <a:r>
              <a:rPr lang="en" sz="1800">
                <a:solidFill>
                  <a:schemeClr val="dk2"/>
                </a:solidFill>
                <a:latin typeface="Gill Sans"/>
                <a:ea typeface="Gill Sans"/>
                <a:cs typeface="Gill Sans"/>
                <a:sym typeface="Gill Sans"/>
              </a:rPr>
              <a:t>NB: While most graduate assistants become Florida residents after their first year, international graduate assistants can NEVER gain residency as they are not US citizens. Therefore they will ALWAYS be charged this out-of-state fee for the duration of their time at FSU.</a:t>
            </a:r>
            <a:endParaRPr sz="1800">
              <a:solidFill>
                <a:schemeClr val="dk2"/>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en" sz="1800">
                <a:solidFill>
                  <a:schemeClr val="dk2"/>
                </a:solidFill>
                <a:latin typeface="Gill Sans"/>
                <a:ea typeface="Gill Sans"/>
                <a:cs typeface="Gill Sans"/>
                <a:sym typeface="Gill Sans"/>
              </a:rPr>
              <a:t>NB: </a:t>
            </a:r>
            <a:r>
              <a:rPr lang="en" sz="1800">
                <a:solidFill>
                  <a:schemeClr val="dk2"/>
                </a:solidFill>
                <a:highlight>
                  <a:srgbClr val="FFFFFF"/>
                </a:highlight>
                <a:latin typeface="Gill Sans"/>
                <a:ea typeface="Gill Sans"/>
                <a:cs typeface="Gill Sans"/>
                <a:sym typeface="Gill Sans"/>
              </a:rPr>
              <a:t>Outside of tuition and out-of-state tuition, no other fee waivers are mentioned in this article--while some departments may cover them there is no current contractual guarantee for all graduate assistants.</a:t>
            </a:r>
            <a:endParaRPr sz="1800">
              <a:solidFill>
                <a:schemeClr val="dk2"/>
              </a:solidFill>
              <a:latin typeface="Gill Sans"/>
              <a:ea typeface="Gill Sans"/>
              <a:cs typeface="Gill Sans"/>
              <a:sym typeface="Gill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7"/>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Tuition Waivers</a:t>
            </a:r>
            <a:endParaRPr/>
          </a:p>
        </p:txBody>
      </p:sp>
      <p:sp>
        <p:nvSpPr>
          <p:cNvPr id="122" name="Google Shape;122;p17"/>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The letter of appointment shall stipulate the matriculation fee waiver and out-of-state fee waiver award, if any, accompanying employment as a graduate assistant in accordance with university policy as outlined in the Graduate Student Waiver Management Manual. It is Florida State University’s policy that matriculation fee waivers (in-state waivers) must be funded either through the waiver allocation or an allowable alternative source. </a:t>
            </a:r>
            <a:endParaRPr/>
          </a:p>
        </p:txBody>
      </p:sp>
      <p:sp>
        <p:nvSpPr>
          <p:cNvPr id="123" name="Google Shape;123;p17"/>
          <p:cNvSpPr txBox="1"/>
          <p:nvPr>
            <p:ph idx="2" type="body"/>
          </p:nvPr>
        </p:nvSpPr>
        <p:spPr>
          <a:xfrm>
            <a:off x="4663275" y="1671000"/>
            <a:ext cx="3907800" cy="29925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When you get your letter of appointment, saying how much time you’re hired for and what your salary is going to be, this letter will also include how much a) matriculation fee waiver and b) out-of-state fee waiver, you’re getting. FSU lets your departments fund your tuition either through their tuition budgets or through other allowable sources (this would include stuff like grants).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8"/>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A In-State Matriculation Fee Waivers</a:t>
            </a:r>
            <a:endParaRPr/>
          </a:p>
        </p:txBody>
      </p:sp>
      <p:sp>
        <p:nvSpPr>
          <p:cNvPr id="129" name="Google Shape;129;p18"/>
          <p:cNvSpPr txBox="1"/>
          <p:nvPr>
            <p:ph idx="1" type="body"/>
          </p:nvPr>
        </p:nvSpPr>
        <p:spPr>
          <a:xfrm>
            <a:off x="581200" y="1671000"/>
            <a:ext cx="25581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In-state matriculation fee waivers: 	Providing matriculation fee waivers to all qualifying graduate assistants for the full-time enrollment hours required by the program is mandatory. To qualify for an in-state matriculation fee waiver, a graduate assistant must be employed from at least the first day of classes through the last day of finals in a given semester for at least a 0.25 FTE. Shorter appointments, even if for a larger FTE, are not eligible. </a:t>
            </a:r>
            <a:endParaRPr/>
          </a:p>
        </p:txBody>
      </p:sp>
      <p:sp>
        <p:nvSpPr>
          <p:cNvPr id="130" name="Google Shape;130;p18"/>
          <p:cNvSpPr txBox="1"/>
          <p:nvPr>
            <p:ph idx="2" type="body"/>
          </p:nvPr>
        </p:nvSpPr>
        <p:spPr>
          <a:xfrm>
            <a:off x="3376525" y="1390250"/>
            <a:ext cx="5603400" cy="37533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rPr lang="en"/>
              <a:t>This section is about tuition waivers for the IN-state tuition rates. Tuition for students who are NOT Florida residents (“out-of-state”) is much higher than students who ARE Florida residents (“in-state”). All graduate assistants who “qualify” MUST receive tuition waivers that cover the full IN-STATE cost of their required class hours as defined by their academic program.</a:t>
            </a:r>
            <a:endParaRPr/>
          </a:p>
          <a:p>
            <a:pPr indent="0" lvl="0" marL="0" rtl="0" algn="l">
              <a:spcBef>
                <a:spcPts val="600"/>
              </a:spcBef>
              <a:spcAft>
                <a:spcPts val="0"/>
              </a:spcAft>
              <a:buNone/>
            </a:pPr>
            <a:r>
              <a:rPr lang="en"/>
              <a:t>“Qualify” = graduate assistant starts getting employed from at least the first day of classes through the last day of finals in a given semester for at least 0.25FTE (10 hours a week).</a:t>
            </a:r>
            <a:endParaRPr/>
          </a:p>
          <a:p>
            <a:pPr indent="0" lvl="0" marL="0" rtl="0" algn="l">
              <a:spcBef>
                <a:spcPts val="600"/>
              </a:spcBef>
              <a:spcAft>
                <a:spcPts val="600"/>
              </a:spcAft>
              <a:buNone/>
            </a:pPr>
            <a:r>
              <a:rPr lang="en"/>
              <a:t>If you are employed for a SHORTER time than this, you’re not eligible for the tuition waiver regardless of your FTE.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9"/>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B Out of State Fee Waivers</a:t>
            </a:r>
            <a:endParaRPr/>
          </a:p>
        </p:txBody>
      </p:sp>
      <p:sp>
        <p:nvSpPr>
          <p:cNvPr id="136" name="Google Shape;136;p19"/>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Out of State Fee Waivers</a:t>
            </a:r>
            <a:endParaRPr/>
          </a:p>
        </p:txBody>
      </p:sp>
      <p:sp>
        <p:nvSpPr>
          <p:cNvPr id="137" name="Google Shape;137;p19"/>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This section has to do with the out-of-state higher tuition rates that any non-Florida resident graduate assistant has to pay.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0"/>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B (1)</a:t>
            </a:r>
            <a:endParaRPr/>
          </a:p>
        </p:txBody>
      </p:sp>
      <p:sp>
        <p:nvSpPr>
          <p:cNvPr id="143" name="Google Shape;143;p20"/>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1. 	College of Engineering: The out-of-state fee for the fall and spring semesters must be covered with a waiver from the university allocation or through a direct charge to a grant or other allowable account. </a:t>
            </a:r>
            <a:endParaRPr/>
          </a:p>
        </p:txBody>
      </p:sp>
      <p:sp>
        <p:nvSpPr>
          <p:cNvPr id="144" name="Google Shape;144;p20"/>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Any graduate assistant in the college of engineering who receives an out of state tuition waiver must have it paid for either by the department’s budget or through a grant or similar source.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21"/>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B (2)</a:t>
            </a:r>
            <a:endParaRPr/>
          </a:p>
        </p:txBody>
      </p:sp>
      <p:sp>
        <p:nvSpPr>
          <p:cNvPr id="150" name="Google Shape;150;p21"/>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All colleges other than the College of Engineering: Taking into consideration the available waiver budget of each academic unit, out-of-state fee waivers for the full-time enrollment hours required by the program shall be given according to the following established priorities: </a:t>
            </a:r>
            <a:endParaRPr/>
          </a:p>
        </p:txBody>
      </p:sp>
      <p:sp>
        <p:nvSpPr>
          <p:cNvPr id="151" name="Google Shape;151;p21"/>
          <p:cNvSpPr txBox="1"/>
          <p:nvPr>
            <p:ph idx="2" type="body"/>
          </p:nvPr>
        </p:nvSpPr>
        <p:spPr>
          <a:xfrm>
            <a:off x="4663282" y="1671002"/>
            <a:ext cx="3907800" cy="2724900"/>
          </a:xfrm>
          <a:prstGeom prst="rect">
            <a:avLst/>
          </a:prstGeom>
        </p:spPr>
        <p:txBody>
          <a:bodyPr anchorCtr="0" anchor="ctr" bIns="45700" lIns="91425" spcFirstLastPara="1" rIns="91425" wrap="square" tIns="45700">
            <a:noAutofit/>
          </a:bodyPr>
          <a:lstStyle/>
          <a:p>
            <a:pPr indent="0" lvl="0" marL="0" rtl="0" algn="l">
              <a:spcBef>
                <a:spcPts val="360"/>
              </a:spcBef>
              <a:spcAft>
                <a:spcPts val="600"/>
              </a:spcAft>
              <a:buNone/>
            </a:pPr>
            <a:r>
              <a:rPr lang="en"/>
              <a:t>If an academic unit [usually a department, though this could be the library system or something like that] has any waiver money available after providing in-state waivers to all qualifying GAs, it can give out-of-state waivers to GAs who need them, prioritizing the following groups: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2"/>
          <p:cNvSpPr txBox="1"/>
          <p:nvPr>
            <p:ph type="title"/>
          </p:nvPr>
        </p:nvSpPr>
        <p:spPr>
          <a:xfrm>
            <a:off x="581192" y="515606"/>
            <a:ext cx="7989900" cy="812400"/>
          </a:xfrm>
          <a:prstGeom prst="rect">
            <a:avLst/>
          </a:prstGeom>
        </p:spPr>
        <p:txBody>
          <a:bodyPr anchorCtr="0" anchor="b" bIns="45700" lIns="91425" spcFirstLastPara="1" rIns="91425" wrap="square" tIns="45700">
            <a:noAutofit/>
          </a:bodyPr>
          <a:lstStyle/>
          <a:p>
            <a:pPr indent="0" lvl="0" marL="0" rtl="0" algn="l">
              <a:spcBef>
                <a:spcPts val="0"/>
              </a:spcBef>
              <a:spcAft>
                <a:spcPts val="0"/>
              </a:spcAft>
              <a:buNone/>
            </a:pPr>
            <a:r>
              <a:rPr lang="en"/>
              <a:t>12.1 B (2) (con’t)</a:t>
            </a:r>
            <a:endParaRPr/>
          </a:p>
        </p:txBody>
      </p:sp>
      <p:sp>
        <p:nvSpPr>
          <p:cNvPr id="157" name="Google Shape;157;p22"/>
          <p:cNvSpPr txBox="1"/>
          <p:nvPr>
            <p:ph idx="1" type="body"/>
          </p:nvPr>
        </p:nvSpPr>
        <p:spPr>
          <a:xfrm>
            <a:off x="581192" y="1671001"/>
            <a:ext cx="3899400" cy="2724900"/>
          </a:xfrm>
          <a:prstGeom prst="rect">
            <a:avLst/>
          </a:prstGeom>
        </p:spPr>
        <p:txBody>
          <a:bodyPr anchorCtr="0" anchor="ctr"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 Out-of-state waivers for teaching assistants </a:t>
            </a:r>
            <a:endParaRPr sz="1100">
              <a:solidFill>
                <a:schemeClr val="dk1"/>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 Out-of-state waivers for research assistants on contracts and grants </a:t>
            </a:r>
            <a:endParaRPr sz="1100">
              <a:solidFill>
                <a:schemeClr val="dk1"/>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 Out-of-state waivers for international graduate assistants </a:t>
            </a:r>
            <a:endParaRPr sz="1100">
              <a:solidFill>
                <a:schemeClr val="dk1"/>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Arial"/>
                <a:ea typeface="Arial"/>
                <a:cs typeface="Arial"/>
                <a:sym typeface="Arial"/>
              </a:rPr>
              <a:t>• Out-of-state waivers for graduate assistants not appointed as teaching assistants or as research assistants on contracts and grants </a:t>
            </a:r>
            <a:endParaRPr/>
          </a:p>
        </p:txBody>
      </p:sp>
      <p:sp>
        <p:nvSpPr>
          <p:cNvPr id="158" name="Google Shape;158;p22"/>
          <p:cNvSpPr txBox="1"/>
          <p:nvPr>
            <p:ph idx="2" type="body"/>
          </p:nvPr>
        </p:nvSpPr>
        <p:spPr>
          <a:xfrm>
            <a:off x="4663275" y="1671000"/>
            <a:ext cx="3907800" cy="3234300"/>
          </a:xfrm>
          <a:prstGeom prst="rect">
            <a:avLst/>
          </a:prstGeom>
        </p:spPr>
        <p:txBody>
          <a:bodyPr anchorCtr="0" anchor="ctr" bIns="45700" lIns="91425" spcFirstLastPara="1" rIns="91425" wrap="square" tIns="45700">
            <a:noAutofit/>
          </a:bodyPr>
          <a:lstStyle/>
          <a:p>
            <a:pPr indent="0" lvl="0" marL="0" rtl="0" algn="l">
              <a:spcBef>
                <a:spcPts val="360"/>
              </a:spcBef>
              <a:spcAft>
                <a:spcPts val="0"/>
              </a:spcAft>
              <a:buNone/>
            </a:pPr>
            <a:r>
              <a:rPr lang="en"/>
              <a:t>Out-of-state tuition waivers for teaching assistants;</a:t>
            </a:r>
            <a:endParaRPr/>
          </a:p>
          <a:p>
            <a:pPr indent="0" lvl="0" marL="0" rtl="0" algn="l">
              <a:spcBef>
                <a:spcPts val="600"/>
              </a:spcBef>
              <a:spcAft>
                <a:spcPts val="0"/>
              </a:spcAft>
              <a:buNone/>
            </a:pPr>
            <a:r>
              <a:rPr lang="en"/>
              <a:t>Out-of-state tuition waivers for research assistants on contracts and grants (aka, who are being funded externally, not by FSU);</a:t>
            </a:r>
            <a:endParaRPr/>
          </a:p>
          <a:p>
            <a:pPr indent="0" lvl="0" marL="0" rtl="0" algn="l">
              <a:spcBef>
                <a:spcPts val="600"/>
              </a:spcBef>
              <a:spcAft>
                <a:spcPts val="0"/>
              </a:spcAft>
              <a:buNone/>
            </a:pPr>
            <a:r>
              <a:rPr lang="en"/>
              <a:t>Out-of-state tuition waivers for international graduate assistants;</a:t>
            </a:r>
            <a:endParaRPr/>
          </a:p>
          <a:p>
            <a:pPr indent="0" lvl="0" marL="0" rtl="0" algn="l">
              <a:spcBef>
                <a:spcPts val="600"/>
              </a:spcBef>
              <a:spcAft>
                <a:spcPts val="600"/>
              </a:spcAft>
              <a:buNone/>
            </a:pPr>
            <a:r>
              <a:rPr lang="en"/>
              <a:t>Out-of-state tuition waivers for graduate assistants who don’t meet any of the above categories (AKA, everyone else);</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ividend">
  <a:themeElements>
    <a:clrScheme name="Custom 5">
      <a:dk1>
        <a:srgbClr val="000000"/>
      </a:dk1>
      <a:lt1>
        <a:srgbClr val="FFFFFF"/>
      </a:lt1>
      <a:dk2>
        <a:srgbClr val="323232"/>
      </a:dk2>
      <a:lt2>
        <a:srgbClr val="E5C243"/>
      </a:lt2>
      <a:accent1>
        <a:srgbClr val="691111"/>
      </a:accent1>
      <a:accent2>
        <a:srgbClr val="7B230B"/>
      </a:accent2>
      <a:accent3>
        <a:srgbClr val="7B230B"/>
      </a:accent3>
      <a:accent4>
        <a:srgbClr val="C39E1A"/>
      </a:accent4>
      <a:accent5>
        <a:srgbClr val="C39E1A"/>
      </a:accent5>
      <a:accent6>
        <a:srgbClr val="B27D4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